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259" r:id="rId5"/>
    <p:sldId id="260" r:id="rId6"/>
    <p:sldId id="262" r:id="rId7"/>
    <p:sldId id="261" r:id="rId8"/>
    <p:sldId id="263" r:id="rId9"/>
    <p:sldId id="264" r:id="rId10"/>
    <p:sldId id="267" r:id="rId11"/>
    <p:sldId id="268" r:id="rId12"/>
    <p:sldId id="265" r:id="rId13"/>
    <p:sldId id="266" r:id="rId14"/>
    <p:sldId id="269" r:id="rId15"/>
    <p:sldId id="270" r:id="rId16"/>
    <p:sldId id="271" r:id="rId17"/>
    <p:sldId id="272" r:id="rId18"/>
    <p:sldId id="288" r:id="rId19"/>
    <p:sldId id="273" r:id="rId20"/>
    <p:sldId id="274" r:id="rId21"/>
    <p:sldId id="275" r:id="rId22"/>
    <p:sldId id="276" r:id="rId23"/>
    <p:sldId id="277" r:id="rId24"/>
    <p:sldId id="278" r:id="rId25"/>
    <p:sldId id="279" r:id="rId26"/>
    <p:sldId id="280" r:id="rId27"/>
    <p:sldId id="281"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6101A1-0B4E-4A47-B7D9-180DBD65DBA9}" type="datetimeFigureOut">
              <a:rPr lang="ru-RU" smtClean="0"/>
              <a:t>19.11.2021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ADA61D-9D04-4473-9833-E61E36928813}" type="slidenum">
              <a:rPr lang="ru-RU" smtClean="0"/>
              <a:t>‹#›</a:t>
            </a:fld>
            <a:endParaRPr lang="ru-RU"/>
          </a:p>
        </p:txBody>
      </p:sp>
    </p:spTree>
    <p:extLst>
      <p:ext uri="{BB962C8B-B14F-4D97-AF65-F5344CB8AC3E}">
        <p14:creationId xmlns:p14="http://schemas.microsoft.com/office/powerpoint/2010/main" val="2743379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AADA61D-9D04-4473-9833-E61E36928813}" type="slidenum">
              <a:rPr lang="ru-RU" smtClean="0"/>
              <a:t>10</a:t>
            </a:fld>
            <a:endParaRPr lang="ru-RU"/>
          </a:p>
        </p:txBody>
      </p:sp>
    </p:spTree>
    <p:extLst>
      <p:ext uri="{BB962C8B-B14F-4D97-AF65-F5344CB8AC3E}">
        <p14:creationId xmlns:p14="http://schemas.microsoft.com/office/powerpoint/2010/main" val="30045354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19.11.2021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19.11.2021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19.11.2021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19.11.2021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19.11.2021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19.11.2021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19.11.2021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19.11.2021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19.11.2021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19.11.2021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19.11.2021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19.11.2021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1052736"/>
            <a:ext cx="8208912" cy="5040559"/>
          </a:xfrm>
        </p:spPr>
        <p:txBody>
          <a:bodyPr>
            <a:normAutofit fontScale="90000"/>
          </a:bodyPr>
          <a:lstStyle/>
          <a:p>
            <a:r>
              <a:rPr lang="ru-RU" b="1" dirty="0" err="1">
                <a:latin typeface="Courier New" panose="02070309020205020404" pitchFamily="49" charset="0"/>
                <a:cs typeface="Courier New" panose="02070309020205020404" pitchFamily="49" charset="0"/>
              </a:rPr>
              <a:t>Жер</a:t>
            </a:r>
            <a:r>
              <a:rPr lang="ru-RU" b="1" dirty="0">
                <a:latin typeface="Courier New" panose="02070309020205020404" pitchFamily="49" charset="0"/>
                <a:cs typeface="Courier New" panose="02070309020205020404" pitchFamily="49" charset="0"/>
              </a:rPr>
              <a:t> </a:t>
            </a:r>
            <a:r>
              <a:rPr lang="ru-RU" b="1" dirty="0" err="1">
                <a:latin typeface="Courier New" panose="02070309020205020404" pitchFamily="49" charset="0"/>
                <a:cs typeface="Courier New" panose="02070309020205020404" pitchFamily="49" charset="0"/>
              </a:rPr>
              <a:t>кадастрының</a:t>
            </a:r>
            <a:r>
              <a:rPr lang="ru-RU" b="1" dirty="0">
                <a:latin typeface="Courier New" panose="02070309020205020404" pitchFamily="49" charset="0"/>
                <a:cs typeface="Courier New" panose="02070309020205020404" pitchFamily="49" charset="0"/>
              </a:rPr>
              <a:t> </a:t>
            </a:r>
            <a:r>
              <a:rPr lang="ru-RU" b="1" dirty="0" err="1">
                <a:latin typeface="Courier New" panose="02070309020205020404" pitchFamily="49" charset="0"/>
                <a:cs typeface="Courier New" panose="02070309020205020404" pitchFamily="49" charset="0"/>
              </a:rPr>
              <a:t>құрамдас</a:t>
            </a:r>
            <a:r>
              <a:rPr lang="ru-RU" b="1" dirty="0">
                <a:latin typeface="Courier New" panose="02070309020205020404" pitchFamily="49" charset="0"/>
                <a:cs typeface="Courier New" panose="02070309020205020404" pitchFamily="49" charset="0"/>
              </a:rPr>
              <a:t> </a:t>
            </a:r>
            <a:r>
              <a:rPr lang="ru-RU" b="1" dirty="0" err="1">
                <a:latin typeface="Courier New" panose="02070309020205020404" pitchFamily="49" charset="0"/>
                <a:cs typeface="Courier New" panose="02070309020205020404" pitchFamily="49" charset="0"/>
              </a:rPr>
              <a:t>бөліктері</a:t>
            </a:r>
            <a:r>
              <a:rPr lang="ru-RU" b="1" dirty="0">
                <a:latin typeface="Courier New" panose="02070309020205020404" pitchFamily="49" charset="0"/>
                <a:cs typeface="Courier New" panose="02070309020205020404" pitchFamily="49" charset="0"/>
              </a:rPr>
              <a:t>.</a:t>
            </a:r>
            <a:r>
              <a:rPr lang="ru-RU" dirty="0">
                <a:latin typeface="Courier New" panose="02070309020205020404" pitchFamily="49" charset="0"/>
                <a:cs typeface="Courier New" panose="02070309020205020404" pitchFamily="49" charset="0"/>
              </a:rPr>
              <a:t/>
            </a:r>
            <a:br>
              <a:rPr lang="ru-RU" dirty="0">
                <a:latin typeface="Courier New" panose="02070309020205020404" pitchFamily="49" charset="0"/>
                <a:cs typeface="Courier New" panose="02070309020205020404" pitchFamily="49" charset="0"/>
              </a:rPr>
            </a:br>
            <a:r>
              <a:rPr lang="ru-RU" b="1" dirty="0" err="1">
                <a:latin typeface="Courier New" panose="02070309020205020404" pitchFamily="49" charset="0"/>
                <a:cs typeface="Courier New" panose="02070309020205020404" pitchFamily="49" charset="0"/>
              </a:rPr>
              <a:t>Жылжымайтын</a:t>
            </a:r>
            <a:r>
              <a:rPr lang="ru-RU" b="1" dirty="0">
                <a:latin typeface="Courier New" panose="02070309020205020404" pitchFamily="49" charset="0"/>
                <a:cs typeface="Courier New" panose="02070309020205020404" pitchFamily="49" charset="0"/>
              </a:rPr>
              <a:t> </a:t>
            </a:r>
            <a:r>
              <a:rPr lang="ru-RU" b="1" dirty="0" err="1">
                <a:latin typeface="Courier New" panose="02070309020205020404" pitchFamily="49" charset="0"/>
                <a:cs typeface="Courier New" panose="02070309020205020404" pitchFamily="49" charset="0"/>
              </a:rPr>
              <a:t>мүлік</a:t>
            </a:r>
            <a:r>
              <a:rPr lang="ru-RU" b="1" dirty="0">
                <a:latin typeface="Courier New" panose="02070309020205020404" pitchFamily="49" charset="0"/>
                <a:cs typeface="Courier New" panose="02070309020205020404" pitchFamily="49" charset="0"/>
              </a:rPr>
              <a:t> </a:t>
            </a:r>
            <a:r>
              <a:rPr lang="ru-RU" b="1" dirty="0" err="1">
                <a:latin typeface="Courier New" panose="02070309020205020404" pitchFamily="49" charset="0"/>
                <a:cs typeface="Courier New" panose="02070309020205020404" pitchFamily="49" charset="0"/>
              </a:rPr>
              <a:t>объектісі</a:t>
            </a:r>
            <a:r>
              <a:rPr lang="ru-RU" b="1" dirty="0">
                <a:latin typeface="Courier New" panose="02070309020205020404" pitchFamily="49" charset="0"/>
                <a:cs typeface="Courier New" panose="02070309020205020404" pitchFamily="49" charset="0"/>
              </a:rPr>
              <a:t> </a:t>
            </a:r>
            <a:r>
              <a:rPr lang="ru-RU" b="1" dirty="0" err="1">
                <a:latin typeface="Courier New" panose="02070309020205020404" pitchFamily="49" charset="0"/>
                <a:cs typeface="Courier New" panose="02070309020205020404" pitchFamily="49" charset="0"/>
              </a:rPr>
              <a:t>ретінде</a:t>
            </a:r>
            <a:r>
              <a:rPr lang="ru-RU" b="1" dirty="0">
                <a:latin typeface="Courier New" panose="02070309020205020404" pitchFamily="49" charset="0"/>
                <a:cs typeface="Courier New" panose="02070309020205020404" pitchFamily="49" charset="0"/>
              </a:rPr>
              <a:t> </a:t>
            </a:r>
            <a:r>
              <a:rPr lang="ru-RU" b="1" dirty="0" err="1">
                <a:latin typeface="Courier New" panose="02070309020205020404" pitchFamily="49" charset="0"/>
                <a:cs typeface="Courier New" panose="02070309020205020404" pitchFamily="49" charset="0"/>
              </a:rPr>
              <a:t>жер</a:t>
            </a:r>
            <a:r>
              <a:rPr lang="ru-RU" b="1" dirty="0">
                <a:latin typeface="Courier New" panose="02070309020205020404" pitchFamily="49" charset="0"/>
                <a:cs typeface="Courier New" panose="02070309020205020404" pitchFamily="49" charset="0"/>
              </a:rPr>
              <a:t> </a:t>
            </a:r>
            <a:r>
              <a:rPr lang="ru-RU" b="1" dirty="0" err="1">
                <a:latin typeface="Courier New" panose="02070309020205020404" pitchFamily="49" charset="0"/>
                <a:cs typeface="Courier New" panose="02070309020205020404" pitchFamily="49" charset="0"/>
              </a:rPr>
              <a:t>учаскелерін</a:t>
            </a:r>
            <a:r>
              <a:rPr lang="ru-RU" b="1" dirty="0">
                <a:latin typeface="Courier New" panose="02070309020205020404" pitchFamily="49" charset="0"/>
                <a:cs typeface="Courier New" panose="02070309020205020404" pitchFamily="49" charset="0"/>
              </a:rPr>
              <a:t> </a:t>
            </a:r>
            <a:r>
              <a:rPr lang="ru-RU" b="1" dirty="0" err="1">
                <a:latin typeface="Courier New" panose="02070309020205020404" pitchFamily="49" charset="0"/>
                <a:cs typeface="Courier New" panose="02070309020205020404" pitchFamily="49" charset="0"/>
              </a:rPr>
              <a:t>тіркеу</a:t>
            </a:r>
            <a:r>
              <a:rPr lang="ru-RU" b="1" dirty="0">
                <a:latin typeface="Courier New" panose="02070309020205020404" pitchFamily="49" charset="0"/>
                <a:cs typeface="Courier New" panose="02070309020205020404" pitchFamily="49" charset="0"/>
              </a:rPr>
              <a:t> </a:t>
            </a:r>
            <a:r>
              <a:rPr lang="ru-RU" b="1" dirty="0" err="1">
                <a:latin typeface="Courier New" panose="02070309020205020404" pitchFamily="49" charset="0"/>
                <a:cs typeface="Courier New" panose="02070309020205020404" pitchFamily="49" charset="0"/>
              </a:rPr>
              <a:t>және</a:t>
            </a:r>
            <a:r>
              <a:rPr lang="ru-RU" b="1" dirty="0">
                <a:latin typeface="Courier New" panose="02070309020205020404" pitchFamily="49" charset="0"/>
                <a:cs typeface="Courier New" panose="02070309020205020404" pitchFamily="49" charset="0"/>
              </a:rPr>
              <a:t> </a:t>
            </a:r>
            <a:r>
              <a:rPr lang="ru-RU" b="1" dirty="0" err="1">
                <a:latin typeface="Courier New" panose="02070309020205020404" pitchFamily="49" charset="0"/>
                <a:cs typeface="Courier New" panose="02070309020205020404" pitchFamily="49" charset="0"/>
              </a:rPr>
              <a:t>жерді</a:t>
            </a:r>
            <a:r>
              <a:rPr lang="ru-RU" b="1" dirty="0">
                <a:latin typeface="Courier New" panose="02070309020205020404" pitchFamily="49" charset="0"/>
                <a:cs typeface="Courier New" panose="02070309020205020404" pitchFamily="49" charset="0"/>
              </a:rPr>
              <a:t> </a:t>
            </a:r>
            <a:r>
              <a:rPr lang="ru-RU" b="1" dirty="0" err="1">
                <a:latin typeface="Courier New" panose="02070309020205020404" pitchFamily="49" charset="0"/>
                <a:cs typeface="Courier New" panose="02070309020205020404" pitchFamily="49" charset="0"/>
              </a:rPr>
              <a:t>есепке</a:t>
            </a:r>
            <a:r>
              <a:rPr lang="ru-RU" b="1" dirty="0">
                <a:latin typeface="Courier New" panose="02070309020205020404" pitchFamily="49" charset="0"/>
                <a:cs typeface="Courier New" panose="02070309020205020404" pitchFamily="49" charset="0"/>
              </a:rPr>
              <a:t> </a:t>
            </a:r>
            <a:r>
              <a:rPr lang="ru-RU" b="1" dirty="0" err="1">
                <a:latin typeface="Courier New" panose="02070309020205020404" pitchFamily="49" charset="0"/>
                <a:cs typeface="Courier New" panose="02070309020205020404" pitchFamily="49" charset="0"/>
              </a:rPr>
              <a:t>алу</a:t>
            </a:r>
            <a:r>
              <a:rPr lang="ru-RU" b="1" dirty="0">
                <a:latin typeface="Courier New" panose="02070309020205020404" pitchFamily="49" charset="0"/>
                <a:cs typeface="Courier New" panose="02070309020205020404" pitchFamily="49" charset="0"/>
              </a:rPr>
              <a:t> </a:t>
            </a:r>
            <a:r>
              <a:rPr lang="ru-RU" b="1" dirty="0" err="1">
                <a:latin typeface="Courier New" panose="02070309020205020404" pitchFamily="49" charset="0"/>
                <a:cs typeface="Courier New" panose="02070309020205020404" pitchFamily="49" charset="0"/>
              </a:rPr>
              <a:t>туралы</a:t>
            </a:r>
            <a:r>
              <a:rPr lang="ru-RU" b="1" dirty="0">
                <a:latin typeface="Courier New" panose="02070309020205020404" pitchFamily="49" charset="0"/>
                <a:cs typeface="Courier New" panose="02070309020205020404" pitchFamily="49" charset="0"/>
              </a:rPr>
              <a:t> </a:t>
            </a:r>
            <a:r>
              <a:rPr lang="ru-RU" b="1" dirty="0" err="1">
                <a:latin typeface="Courier New" panose="02070309020205020404" pitchFamily="49" charset="0"/>
                <a:cs typeface="Courier New" panose="02070309020205020404" pitchFamily="49" charset="0"/>
              </a:rPr>
              <a:t>түсінік</a:t>
            </a:r>
            <a:r>
              <a:rPr lang="ru-RU" dirty="0">
                <a:latin typeface="Courier New" panose="02070309020205020404" pitchFamily="49" charset="0"/>
                <a:cs typeface="Courier New" panose="02070309020205020404" pitchFamily="49" charset="0"/>
              </a:rPr>
              <a:t>.</a:t>
            </a:r>
            <a:br>
              <a:rPr lang="ru-RU" dirty="0">
                <a:latin typeface="Courier New" panose="02070309020205020404" pitchFamily="49" charset="0"/>
                <a:cs typeface="Courier New" panose="02070309020205020404" pitchFamily="49" charset="0"/>
              </a:rPr>
            </a:br>
            <a:endParaRPr lang="ru-RU"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627611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332656"/>
            <a:ext cx="8208912" cy="6192688"/>
          </a:xfrm>
        </p:spPr>
        <p:txBody>
          <a:bodyPr>
            <a:normAutofit/>
          </a:bodyPr>
          <a:lstStyle/>
          <a:p>
            <a:pPr algn="just"/>
            <a:r>
              <a:rPr lang="ru-RU" sz="2400" dirty="0" err="1">
                <a:latin typeface="Courier New" panose="02070309020205020404" pitchFamily="49" charset="0"/>
                <a:cs typeface="Courier New" panose="02070309020205020404" pitchFamily="49" charset="0"/>
              </a:rPr>
              <a:t>Қазақстанда</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мемлекеттік</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жер</a:t>
            </a:r>
            <a:r>
              <a:rPr lang="ru-RU" sz="2400" dirty="0">
                <a:latin typeface="Courier New" panose="02070309020205020404" pitchFamily="49" charset="0"/>
                <a:cs typeface="Courier New" panose="02070309020205020404" pitchFamily="49" charset="0"/>
              </a:rPr>
              <a:t> кадастры </a:t>
            </a:r>
            <a:r>
              <a:rPr lang="ru-RU" sz="2400" dirty="0" err="1">
                <a:latin typeface="Courier New" panose="02070309020205020404" pitchFamily="49" charset="0"/>
                <a:cs typeface="Courier New" panose="02070309020205020404" pitchFamily="49" charset="0"/>
              </a:rPr>
              <a:t>келесі</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құрамдас</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бөліктерден</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тұрады</a:t>
            </a:r>
            <a:r>
              <a:rPr lang="ru-RU" sz="2400" dirty="0">
                <a:latin typeface="Courier New" panose="02070309020205020404" pitchFamily="49" charset="0"/>
                <a:cs typeface="Courier New" panose="02070309020205020404" pitchFamily="49" charset="0"/>
              </a:rPr>
              <a:t> - </a:t>
            </a:r>
            <a:r>
              <a:rPr lang="ru-RU" sz="2400" dirty="0" err="1">
                <a:latin typeface="Courier New" panose="02070309020205020404" pitchFamily="49" charset="0"/>
                <a:cs typeface="Courier New" panose="02070309020205020404" pitchFamily="49" charset="0"/>
              </a:rPr>
              <a:t>жер</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учаскелерін</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тіркеу</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жерді</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және</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жерді</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пайдалануды</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есепке</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алу</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жер</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учаскелерін</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бағалау</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және</a:t>
            </a:r>
            <a:r>
              <a:rPr lang="ru-RU" sz="2400" dirty="0">
                <a:latin typeface="Courier New" panose="02070309020205020404" pitchFamily="49" charset="0"/>
                <a:cs typeface="Courier New" panose="02070309020205020404" pitchFamily="49" charset="0"/>
              </a:rPr>
              <a:t> МЖК ААЖ. </a:t>
            </a:r>
            <a:r>
              <a:rPr lang="ru-RU" sz="2400" dirty="0" err="1">
                <a:latin typeface="Courier New" panose="02070309020205020404" pitchFamily="49" charset="0"/>
                <a:cs typeface="Courier New" panose="02070309020205020404" pitchFamily="49" charset="0"/>
              </a:rPr>
              <a:t>Кадастрдың</a:t>
            </a:r>
            <a:r>
              <a:rPr lang="ru-RU" sz="2400" dirty="0">
                <a:latin typeface="Courier New" panose="02070309020205020404" pitchFamily="49" charset="0"/>
                <a:cs typeface="Courier New" panose="02070309020205020404" pitchFamily="49" charset="0"/>
              </a:rPr>
              <a:t> осы </a:t>
            </a:r>
            <a:r>
              <a:rPr lang="ru-RU" sz="2400" dirty="0" err="1">
                <a:latin typeface="Courier New" panose="02070309020205020404" pitchFamily="49" charset="0"/>
                <a:cs typeface="Courier New" panose="02070309020205020404" pitchFamily="49" charset="0"/>
              </a:rPr>
              <a:t>құрамдас</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бөліктерінің</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арасында</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интегралдық</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жүйе</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ретінде</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белгілі</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бір</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байланыс</a:t>
            </a:r>
            <a:r>
              <a:rPr lang="ru-RU" sz="2400" dirty="0">
                <a:latin typeface="Courier New" panose="02070309020205020404" pitchFamily="49" charset="0"/>
                <a:cs typeface="Courier New" panose="02070309020205020404" pitchFamily="49" charset="0"/>
              </a:rPr>
              <a:t> пен </a:t>
            </a:r>
            <a:r>
              <a:rPr lang="ru-RU" sz="2400" dirty="0" err="1">
                <a:latin typeface="Courier New" panose="02070309020205020404" pitchFamily="49" charset="0"/>
                <a:cs typeface="Courier New" panose="02070309020205020404" pitchFamily="49" charset="0"/>
              </a:rPr>
              <a:t>жүзеге</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асырудың</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логикалық</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жүйелілігі</a:t>
            </a:r>
            <a:r>
              <a:rPr lang="ru-RU" sz="2400" dirty="0">
                <a:latin typeface="Courier New" panose="02070309020205020404" pitchFamily="49" charset="0"/>
                <a:cs typeface="Courier New" panose="02070309020205020404" pitchFamily="49" charset="0"/>
              </a:rPr>
              <a:t> бар.</a:t>
            </a:r>
            <a:br>
              <a:rPr lang="ru-RU" sz="2400" dirty="0">
                <a:latin typeface="Courier New" panose="02070309020205020404" pitchFamily="49" charset="0"/>
                <a:cs typeface="Courier New" panose="02070309020205020404" pitchFamily="49" charset="0"/>
              </a:rPr>
            </a:br>
            <a:endParaRPr lang="ru-RU" sz="24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9116590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332656"/>
            <a:ext cx="8208912" cy="6192688"/>
          </a:xfrm>
        </p:spPr>
        <p:txBody>
          <a:bodyPr>
            <a:normAutofit/>
          </a:bodyPr>
          <a:lstStyle/>
          <a:p>
            <a:pPr algn="just"/>
            <a:r>
              <a:rPr lang="ru-RU" sz="2200" dirty="0">
                <a:latin typeface="Courier New" panose="02070309020205020404" pitchFamily="49" charset="0"/>
                <a:cs typeface="Courier New" panose="02070309020205020404" pitchFamily="49" charset="0"/>
              </a:rPr>
              <a:t/>
            </a:r>
            <a:br>
              <a:rPr lang="ru-RU" sz="2200" dirty="0">
                <a:latin typeface="Courier New" panose="02070309020205020404" pitchFamily="49" charset="0"/>
                <a:cs typeface="Courier New" panose="02070309020205020404" pitchFamily="49" charset="0"/>
              </a:rPr>
            </a:br>
            <a:r>
              <a:rPr lang="ru-RU" sz="2200" dirty="0" err="1">
                <a:latin typeface="Courier New" panose="02070309020205020404" pitchFamily="49" charset="0"/>
                <a:cs typeface="Courier New" panose="02070309020205020404" pitchFamily="49" charset="0"/>
              </a:rPr>
              <a:t>Қазақстан</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Республикасында</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жер</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қатынастарының</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дамуы</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нәтижесінде</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жер</a:t>
            </a:r>
            <a:r>
              <a:rPr lang="ru-RU" sz="2200" dirty="0">
                <a:latin typeface="Courier New" panose="02070309020205020404" pitchFamily="49" charset="0"/>
                <a:cs typeface="Courier New" panose="02070309020205020404" pitchFamily="49" charset="0"/>
              </a:rPr>
              <a:t> кадастры </a:t>
            </a:r>
            <a:r>
              <a:rPr lang="ru-RU" sz="2200" dirty="0" err="1">
                <a:latin typeface="Courier New" panose="02070309020205020404" pitchFamily="49" charset="0"/>
                <a:cs typeface="Courier New" panose="02070309020205020404" pitchFamily="49" charset="0"/>
              </a:rPr>
              <a:t>жүйесінің</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жұмыс</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істеу</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шарттары</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өзгерді</a:t>
            </a:r>
            <a:r>
              <a:rPr lang="ru-RU" sz="2200" dirty="0">
                <a:latin typeface="Courier New" panose="02070309020205020404" pitchFamily="49" charset="0"/>
                <a:cs typeface="Courier New" panose="02070309020205020404" pitchFamily="49" charset="0"/>
              </a:rPr>
              <a:t>:</a:t>
            </a:r>
            <a:br>
              <a:rPr lang="ru-RU" sz="2200" dirty="0">
                <a:latin typeface="Courier New" panose="02070309020205020404" pitchFamily="49" charset="0"/>
                <a:cs typeface="Courier New" panose="02070309020205020404" pitchFamily="49" charset="0"/>
              </a:rPr>
            </a:br>
            <a:r>
              <a:rPr lang="ru-RU" sz="2200" dirty="0">
                <a:latin typeface="Courier New" panose="02070309020205020404" pitchFamily="49" charset="0"/>
                <a:cs typeface="Courier New" panose="02070309020205020404" pitchFamily="49" charset="0"/>
              </a:rPr>
              <a:t>1) </a:t>
            </a:r>
            <a:r>
              <a:rPr lang="ru-RU" sz="2200" dirty="0" err="1">
                <a:latin typeface="Courier New" panose="02070309020205020404" pitchFamily="49" charset="0"/>
                <a:cs typeface="Courier New" panose="02070309020205020404" pitchFamily="49" charset="0"/>
              </a:rPr>
              <a:t>әртүрлі</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меншік</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және</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жер</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пайдалану</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нысандарының</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болуы</a:t>
            </a:r>
            <a:r>
              <a:rPr lang="ru-RU" sz="2200" dirty="0">
                <a:latin typeface="Courier New" panose="02070309020205020404" pitchFamily="49" charset="0"/>
                <a:cs typeface="Courier New" panose="02070309020205020404" pitchFamily="49" charset="0"/>
              </a:rPr>
              <a:t>;</a:t>
            </a:r>
            <a:br>
              <a:rPr lang="ru-RU" sz="2200" dirty="0">
                <a:latin typeface="Courier New" panose="02070309020205020404" pitchFamily="49" charset="0"/>
                <a:cs typeface="Courier New" panose="02070309020205020404" pitchFamily="49" charset="0"/>
              </a:rPr>
            </a:br>
            <a:r>
              <a:rPr lang="ru-RU" sz="2200" dirty="0">
                <a:latin typeface="Courier New" panose="02070309020205020404" pitchFamily="49" charset="0"/>
                <a:cs typeface="Courier New" panose="02070309020205020404" pitchFamily="49" charset="0"/>
              </a:rPr>
              <a:t>2) </a:t>
            </a:r>
            <a:r>
              <a:rPr lang="ru-RU" sz="2200" dirty="0" err="1">
                <a:latin typeface="Courier New" panose="02070309020205020404" pitchFamily="49" charset="0"/>
                <a:cs typeface="Courier New" panose="02070309020205020404" pitchFamily="49" charset="0"/>
              </a:rPr>
              <a:t>меншік</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иелері</a:t>
            </a:r>
            <a:r>
              <a:rPr lang="ru-RU" sz="2200" dirty="0">
                <a:latin typeface="Courier New" panose="02070309020205020404" pitchFamily="49" charset="0"/>
                <a:cs typeface="Courier New" panose="02070309020205020404" pitchFamily="49" charset="0"/>
              </a:rPr>
              <a:t> мен </a:t>
            </a:r>
            <a:r>
              <a:rPr lang="ru-RU" sz="2200" dirty="0" err="1">
                <a:latin typeface="Courier New" panose="02070309020205020404" pitchFamily="49" charset="0"/>
                <a:cs typeface="Courier New" panose="02070309020205020404" pitchFamily="49" charset="0"/>
              </a:rPr>
              <a:t>жер</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пайдаланушылар</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санының</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күрт</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өсуі</a:t>
            </a:r>
            <a:r>
              <a:rPr lang="ru-RU" sz="2200" dirty="0">
                <a:latin typeface="Courier New" panose="02070309020205020404" pitchFamily="49" charset="0"/>
                <a:cs typeface="Courier New" panose="02070309020205020404" pitchFamily="49" charset="0"/>
              </a:rPr>
              <a:t>;</a:t>
            </a:r>
            <a:br>
              <a:rPr lang="ru-RU" sz="2200" dirty="0">
                <a:latin typeface="Courier New" panose="02070309020205020404" pitchFamily="49" charset="0"/>
                <a:cs typeface="Courier New" panose="02070309020205020404" pitchFamily="49" charset="0"/>
              </a:rPr>
            </a:br>
            <a:r>
              <a:rPr lang="ru-RU" sz="2200" dirty="0">
                <a:latin typeface="Courier New" panose="02070309020205020404" pitchFamily="49" charset="0"/>
                <a:cs typeface="Courier New" panose="02070309020205020404" pitchFamily="49" charset="0"/>
              </a:rPr>
              <a:t>3) </a:t>
            </a:r>
            <a:r>
              <a:rPr lang="ru-RU" sz="2200" dirty="0" err="1">
                <a:latin typeface="Courier New" panose="02070309020205020404" pitchFamily="49" charset="0"/>
                <a:cs typeface="Courier New" panose="02070309020205020404" pitchFamily="49" charset="0"/>
              </a:rPr>
              <a:t>есепке</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алу</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бірлігіне</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көшу</a:t>
            </a:r>
            <a:r>
              <a:rPr lang="ru-RU" sz="2200" dirty="0">
                <a:latin typeface="Courier New" panose="02070309020205020404" pitchFamily="49" charset="0"/>
                <a:cs typeface="Courier New" panose="02070309020205020404" pitchFamily="49" charset="0"/>
              </a:rPr>
              <a:t> – </a:t>
            </a:r>
            <a:r>
              <a:rPr lang="ru-RU" sz="2200" dirty="0" err="1">
                <a:latin typeface="Courier New" panose="02070309020205020404" pitchFamily="49" charset="0"/>
                <a:cs typeface="Courier New" panose="02070309020205020404" pitchFamily="49" charset="0"/>
              </a:rPr>
              <a:t>жер</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учаскесі</a:t>
            </a:r>
            <a:r>
              <a:rPr lang="ru-RU" sz="2200" dirty="0">
                <a:latin typeface="Courier New" panose="02070309020205020404" pitchFamily="49" charset="0"/>
                <a:cs typeface="Courier New" panose="02070309020205020404" pitchFamily="49" charset="0"/>
              </a:rPr>
              <a:t>;</a:t>
            </a:r>
            <a:br>
              <a:rPr lang="ru-RU" sz="2200" dirty="0">
                <a:latin typeface="Courier New" panose="02070309020205020404" pitchFamily="49" charset="0"/>
                <a:cs typeface="Courier New" panose="02070309020205020404" pitchFamily="49" charset="0"/>
              </a:rPr>
            </a:br>
            <a:r>
              <a:rPr lang="ru-RU" sz="2200" dirty="0">
                <a:latin typeface="Courier New" panose="02070309020205020404" pitchFamily="49" charset="0"/>
                <a:cs typeface="Courier New" panose="02070309020205020404" pitchFamily="49" charset="0"/>
              </a:rPr>
              <a:t>4) </a:t>
            </a:r>
            <a:r>
              <a:rPr lang="ru-RU" sz="2200" dirty="0" err="1">
                <a:latin typeface="Courier New" panose="02070309020205020404" pitchFamily="49" charset="0"/>
                <a:cs typeface="Courier New" panose="02070309020205020404" pitchFamily="49" charset="0"/>
              </a:rPr>
              <a:t>жерді</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жылжымайтын</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мүлікке</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теңестіру</a:t>
            </a:r>
            <a:r>
              <a:rPr lang="ru-RU" sz="2200" dirty="0">
                <a:latin typeface="Courier New" panose="02070309020205020404" pitchFamily="49" charset="0"/>
                <a:cs typeface="Courier New" panose="02070309020205020404" pitchFamily="49" charset="0"/>
              </a:rPr>
              <a:t>;</a:t>
            </a:r>
            <a:br>
              <a:rPr lang="ru-RU" sz="2200" dirty="0">
                <a:latin typeface="Courier New" panose="02070309020205020404" pitchFamily="49" charset="0"/>
                <a:cs typeface="Courier New" panose="02070309020205020404" pitchFamily="49" charset="0"/>
              </a:rPr>
            </a:br>
            <a:r>
              <a:rPr lang="ru-RU" sz="2200" dirty="0">
                <a:latin typeface="Courier New" panose="02070309020205020404" pitchFamily="49" charset="0"/>
                <a:cs typeface="Courier New" panose="02070309020205020404" pitchFamily="49" charset="0"/>
              </a:rPr>
              <a:t>5) </a:t>
            </a:r>
            <a:r>
              <a:rPr lang="ru-RU" sz="2200" dirty="0" err="1">
                <a:latin typeface="Courier New" panose="02070309020205020404" pitchFamily="49" charset="0"/>
                <a:cs typeface="Courier New" panose="02070309020205020404" pitchFamily="49" charset="0"/>
              </a:rPr>
              <a:t>жерге</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меншік</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және</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жер</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пайдалану</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жалдау</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құқығын</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нарықтық</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айналымға</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енгізу</a:t>
            </a:r>
            <a:r>
              <a:rPr lang="ru-RU" sz="2200" dirty="0">
                <a:latin typeface="Courier New" panose="02070309020205020404" pitchFamily="49" charset="0"/>
                <a:cs typeface="Courier New" panose="02070309020205020404" pitchFamily="49" charset="0"/>
              </a:rPr>
              <a:t>;</a:t>
            </a:r>
            <a:br>
              <a:rPr lang="ru-RU" sz="2200" dirty="0">
                <a:latin typeface="Courier New" panose="02070309020205020404" pitchFamily="49" charset="0"/>
                <a:cs typeface="Courier New" panose="02070309020205020404" pitchFamily="49" charset="0"/>
              </a:rPr>
            </a:br>
            <a:r>
              <a:rPr lang="ru-RU" sz="2200" dirty="0">
                <a:latin typeface="Courier New" panose="02070309020205020404" pitchFamily="49" charset="0"/>
                <a:cs typeface="Courier New" panose="02070309020205020404" pitchFamily="49" charset="0"/>
              </a:rPr>
              <a:t>6) </a:t>
            </a:r>
            <a:r>
              <a:rPr lang="ru-RU" sz="2200" dirty="0" err="1">
                <a:latin typeface="Courier New" panose="02070309020205020404" pitchFamily="49" charset="0"/>
                <a:cs typeface="Courier New" panose="02070309020205020404" pitchFamily="49" charset="0"/>
              </a:rPr>
              <a:t>жерді</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пайдаланғаны</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үшін</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төлемді</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енгізу</a:t>
            </a:r>
            <a:r>
              <a:rPr lang="ru-RU" sz="2200" dirty="0">
                <a:latin typeface="Courier New" panose="02070309020205020404" pitchFamily="49" charset="0"/>
                <a:cs typeface="Courier New" panose="02070309020205020404" pitchFamily="49" charset="0"/>
              </a:rPr>
              <a:t>;</a:t>
            </a:r>
            <a:br>
              <a:rPr lang="ru-RU" sz="2200" dirty="0">
                <a:latin typeface="Courier New" panose="02070309020205020404" pitchFamily="49" charset="0"/>
                <a:cs typeface="Courier New" panose="02070309020205020404" pitchFamily="49" charset="0"/>
              </a:rPr>
            </a:br>
            <a:r>
              <a:rPr lang="ru-RU" sz="2200" dirty="0">
                <a:latin typeface="Courier New" panose="02070309020205020404" pitchFamily="49" charset="0"/>
                <a:cs typeface="Courier New" panose="02070309020205020404" pitchFamily="49" charset="0"/>
              </a:rPr>
              <a:t>7) </a:t>
            </a:r>
            <a:r>
              <a:rPr lang="ru-RU" sz="2200" dirty="0" err="1">
                <a:latin typeface="Courier New" panose="02070309020205020404" pitchFamily="49" charset="0"/>
                <a:cs typeface="Courier New" panose="02070309020205020404" pitchFamily="49" charset="0"/>
              </a:rPr>
              <a:t>мемлекеттік</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және</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жеке</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меншік</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құқықтарын</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және</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жер</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пайдалану</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құқығын</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қорғау</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қажеттілігі</a:t>
            </a:r>
            <a:r>
              <a:rPr lang="ru-RU" sz="2200" dirty="0">
                <a:latin typeface="Courier New" panose="02070309020205020404" pitchFamily="49" charset="0"/>
                <a:cs typeface="Courier New" panose="02070309020205020404" pitchFamily="49" charset="0"/>
              </a:rPr>
              <a:t>.</a:t>
            </a:r>
            <a:r>
              <a:rPr lang="ru-RU" dirty="0"/>
              <a:t/>
            </a:r>
            <a:br>
              <a:rPr lang="ru-RU" dirty="0"/>
            </a:br>
            <a:endParaRPr lang="ru-RU"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614886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332656"/>
            <a:ext cx="8208912" cy="6192688"/>
          </a:xfrm>
        </p:spPr>
        <p:txBody>
          <a:bodyPr>
            <a:normAutofit/>
          </a:bodyPr>
          <a:lstStyle/>
          <a:p>
            <a:pPr algn="just"/>
            <a:r>
              <a:rPr lang="ru-RU" sz="2200" dirty="0">
                <a:latin typeface="Courier New" panose="02070309020205020404" pitchFamily="49" charset="0"/>
                <a:cs typeface="Courier New" panose="02070309020205020404" pitchFamily="49" charset="0"/>
              </a:rPr>
              <a:t/>
            </a:r>
            <a:br>
              <a:rPr lang="ru-RU" sz="2200" dirty="0">
                <a:latin typeface="Courier New" panose="02070309020205020404" pitchFamily="49" charset="0"/>
                <a:cs typeface="Courier New" panose="02070309020205020404" pitchFamily="49" charset="0"/>
              </a:rPr>
            </a:br>
            <a:r>
              <a:rPr lang="ru-RU" sz="2200" dirty="0" err="1">
                <a:latin typeface="Courier New" panose="02070309020205020404" pitchFamily="49" charset="0"/>
                <a:cs typeface="Courier New" panose="02070309020205020404" pitchFamily="49" charset="0"/>
              </a:rPr>
              <a:t>Бұл</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ерекшеліктер</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жер</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кадастрының</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жаңа</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жүйесін</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қалыптастыруды</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қажет</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етеді</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Бұл</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ретте</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жер</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кадастрын</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орталықтандырылған</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мемлекеттік</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басқару</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қажеттілігін</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мойындау</a:t>
            </a:r>
            <a:r>
              <a:rPr lang="ru-RU" sz="2200" dirty="0">
                <a:latin typeface="Courier New" panose="02070309020205020404" pitchFamily="49" charset="0"/>
                <a:cs typeface="Courier New" panose="02070309020205020404" pitchFamily="49" charset="0"/>
              </a:rPr>
              <a:t> аса </a:t>
            </a:r>
            <a:r>
              <a:rPr lang="ru-RU" sz="2200" dirty="0" err="1">
                <a:latin typeface="Courier New" panose="02070309020205020404" pitchFamily="49" charset="0"/>
                <a:cs typeface="Courier New" panose="02070309020205020404" pitchFamily="49" charset="0"/>
              </a:rPr>
              <a:t>маңызды</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яғни</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жер</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кадастрын</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жүргізу</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мемлекеттік</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органдардың</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қызметі</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болып</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табылады</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бұл</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жұмысты</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мемлекет</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қаржыландыруы</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керек</a:t>
            </a:r>
            <a:r>
              <a:rPr lang="ru-RU" sz="2200" dirty="0">
                <a:latin typeface="Courier New" panose="02070309020205020404" pitchFamily="49" charset="0"/>
                <a:cs typeface="Courier New" panose="02070309020205020404" pitchFamily="49" charset="0"/>
              </a:rPr>
              <a:t>. </a:t>
            </a:r>
            <a:r>
              <a:rPr lang="ru-RU" sz="2200" dirty="0" err="1" smtClean="0">
                <a:latin typeface="Courier New" panose="02070309020205020404" pitchFamily="49" charset="0"/>
                <a:cs typeface="Courier New" panose="02070309020205020404" pitchFamily="49" charset="0"/>
              </a:rPr>
              <a:t>Жерді</a:t>
            </a:r>
            <a:r>
              <a:rPr lang="ru-RU" sz="2200" dirty="0" smtClean="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есепке</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алу</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өзінің</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маңызды</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міндеттері</a:t>
            </a:r>
            <a:r>
              <a:rPr lang="ru-RU" sz="2200" dirty="0">
                <a:latin typeface="Courier New" panose="02070309020205020404" pitchFamily="49" charset="0"/>
                <a:cs typeface="Courier New" panose="02070309020205020404" pitchFamily="49" charset="0"/>
              </a:rPr>
              <a:t> мен </a:t>
            </a:r>
            <a:r>
              <a:rPr lang="ru-RU" sz="2200" dirty="0" err="1">
                <a:latin typeface="Courier New" panose="02070309020205020404" pitchFamily="49" charset="0"/>
                <a:cs typeface="Courier New" panose="02070309020205020404" pitchFamily="49" charset="0"/>
              </a:rPr>
              <a:t>негізгі</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әдістемелік</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тәсілдерін</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сақтай</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отырып</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қазіргі</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уақытта</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ақпаратты</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жинаудың</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талдаудың</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және</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сақтаудың</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автоматтандырылған</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әдістеріне</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көшіп</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күрделене</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түсуде</a:t>
            </a:r>
            <a:r>
              <a:rPr lang="ru-RU" sz="2200" dirty="0">
                <a:latin typeface="Courier New" panose="02070309020205020404" pitchFamily="49" charset="0"/>
                <a:cs typeface="Courier New" panose="02070309020205020404" pitchFamily="49" charset="0"/>
              </a:rPr>
              <a:t>.</a:t>
            </a:r>
            <a:br>
              <a:rPr lang="ru-RU" sz="2200" dirty="0">
                <a:latin typeface="Courier New" panose="02070309020205020404" pitchFamily="49" charset="0"/>
                <a:cs typeface="Courier New" panose="02070309020205020404" pitchFamily="49" charset="0"/>
              </a:rPr>
            </a:br>
            <a:endParaRPr lang="ru-RU" sz="22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961438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332656"/>
            <a:ext cx="8280920" cy="6192688"/>
          </a:xfrm>
        </p:spPr>
        <p:txBody>
          <a:bodyPr>
            <a:normAutofit/>
          </a:bodyPr>
          <a:lstStyle/>
          <a:p>
            <a:pPr algn="just"/>
            <a:r>
              <a:rPr lang="ru-RU" sz="2200" dirty="0">
                <a:latin typeface="Courier New" panose="02070309020205020404" pitchFamily="49" charset="0"/>
                <a:cs typeface="Courier New" panose="02070309020205020404" pitchFamily="49" charset="0"/>
              </a:rPr>
              <a:t/>
            </a:r>
            <a:br>
              <a:rPr lang="ru-RU" sz="2200" dirty="0">
                <a:latin typeface="Courier New" panose="02070309020205020404" pitchFamily="49" charset="0"/>
                <a:cs typeface="Courier New" panose="02070309020205020404" pitchFamily="49" charset="0"/>
              </a:rPr>
            </a:br>
            <a:r>
              <a:rPr lang="ru-RU" sz="2400" dirty="0" err="1">
                <a:latin typeface="Bookman Old Style" panose="02050604050505020204" pitchFamily="18" charset="0"/>
              </a:rPr>
              <a:t>Мемлекеттік</a:t>
            </a:r>
            <a:r>
              <a:rPr lang="ru-RU" sz="2400" dirty="0">
                <a:latin typeface="Bookman Old Style" panose="02050604050505020204" pitchFamily="18" charset="0"/>
              </a:rPr>
              <a:t> </a:t>
            </a:r>
            <a:r>
              <a:rPr lang="ru-RU" sz="2400" dirty="0" err="1">
                <a:latin typeface="Bookman Old Style" panose="02050604050505020204" pitchFamily="18" charset="0"/>
              </a:rPr>
              <a:t>органдарды</a:t>
            </a:r>
            <a:r>
              <a:rPr lang="ru-RU" sz="2400" dirty="0">
                <a:latin typeface="Bookman Old Style" panose="02050604050505020204" pitchFamily="18" charset="0"/>
              </a:rPr>
              <a:t> </a:t>
            </a:r>
            <a:r>
              <a:rPr lang="ru-RU" sz="2400" dirty="0" err="1">
                <a:latin typeface="Bookman Old Style" panose="02050604050505020204" pitchFamily="18" charset="0"/>
              </a:rPr>
              <a:t>жекелеген</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учаскелерінің</a:t>
            </a:r>
            <a:r>
              <a:rPr lang="ru-RU" sz="2400" dirty="0">
                <a:latin typeface="Bookman Old Style" panose="02050604050505020204" pitchFamily="18" charset="0"/>
              </a:rPr>
              <a:t> </a:t>
            </a:r>
            <a:r>
              <a:rPr lang="ru-RU" sz="2400" dirty="0" err="1">
                <a:latin typeface="Bookman Old Style" panose="02050604050505020204" pitchFamily="18" charset="0"/>
              </a:rPr>
              <a:t>құны</a:t>
            </a:r>
            <a:r>
              <a:rPr lang="ru-RU" sz="2400" dirty="0">
                <a:latin typeface="Bookman Old Style" panose="02050604050505020204" pitchFamily="18" charset="0"/>
              </a:rPr>
              <a:t>, </a:t>
            </a:r>
            <a:r>
              <a:rPr lang="ru-RU" sz="2400" dirty="0" err="1" smtClean="0">
                <a:latin typeface="Bookman Old Style" panose="02050604050505020204" pitchFamily="18" charset="0"/>
              </a:rPr>
              <a:t>бағалау</a:t>
            </a:r>
            <a:r>
              <a:rPr lang="ru-RU" sz="2400" dirty="0" smtClean="0">
                <a:latin typeface="Bookman Old Style" panose="02050604050505020204" pitchFamily="18" charset="0"/>
              </a:rPr>
              <a:t> </a:t>
            </a:r>
            <a:r>
              <a:rPr lang="ru-RU" sz="2400" dirty="0" err="1" smtClean="0">
                <a:latin typeface="Bookman Old Style" panose="02050604050505020204" pitchFamily="18" charset="0"/>
              </a:rPr>
              <a:t>аймақтарына</a:t>
            </a:r>
            <a:r>
              <a:rPr lang="ru-RU" sz="2400" dirty="0" smtClean="0">
                <a:latin typeface="Bookman Old Style" panose="02050604050505020204" pitchFamily="18" charset="0"/>
              </a:rPr>
              <a:t> </a:t>
            </a:r>
            <a:r>
              <a:rPr lang="ru-RU" sz="2400" dirty="0" err="1">
                <a:latin typeface="Bookman Old Style" panose="02050604050505020204" pitchFamily="18" charset="0"/>
              </a:rPr>
              <a:t>бөлу</a:t>
            </a:r>
            <a:r>
              <a:rPr lang="ru-RU" sz="2400" dirty="0">
                <a:latin typeface="Bookman Old Style" panose="02050604050505020204" pitchFamily="18" charset="0"/>
              </a:rPr>
              <a:t>, </a:t>
            </a:r>
            <a:r>
              <a:rPr lang="ru-RU" sz="2400" dirty="0" err="1" smtClean="0">
                <a:latin typeface="Bookman Old Style" panose="02050604050505020204" pitchFamily="18" charset="0"/>
              </a:rPr>
              <a:t>жермен</a:t>
            </a:r>
            <a:r>
              <a:rPr lang="ru-RU" sz="2400" dirty="0" smtClean="0">
                <a:latin typeface="Bookman Old Style" panose="02050604050505020204" pitchFamily="18" charset="0"/>
              </a:rPr>
              <a:t> </a:t>
            </a:r>
            <a:r>
              <a:rPr lang="ru-RU" sz="2400" dirty="0" err="1">
                <a:latin typeface="Bookman Old Style" panose="02050604050505020204" pitchFamily="18" charset="0"/>
              </a:rPr>
              <a:t>нарықтық</a:t>
            </a:r>
            <a:r>
              <a:rPr lang="ru-RU" sz="2400" dirty="0">
                <a:latin typeface="Bookman Old Style" panose="02050604050505020204" pitchFamily="18" charset="0"/>
              </a:rPr>
              <a:t> </a:t>
            </a:r>
            <a:r>
              <a:rPr lang="ru-RU" sz="2400" dirty="0" err="1">
                <a:latin typeface="Bookman Old Style" panose="02050604050505020204" pitchFamily="18" charset="0"/>
              </a:rPr>
              <a:t>мәмілелер</a:t>
            </a:r>
            <a:r>
              <a:rPr lang="ru-RU" sz="2400" dirty="0">
                <a:latin typeface="Bookman Old Style" panose="02050604050505020204" pitchFamily="18" charset="0"/>
              </a:rPr>
              <a:t> </a:t>
            </a:r>
            <a:r>
              <a:rPr lang="ru-RU" sz="2400" dirty="0" err="1">
                <a:latin typeface="Bookman Old Style" panose="02050604050505020204" pitchFamily="18" charset="0"/>
              </a:rPr>
              <a:t>туралы</a:t>
            </a:r>
            <a:r>
              <a:rPr lang="ru-RU" sz="2400" dirty="0">
                <a:latin typeface="Bookman Old Style" panose="02050604050505020204" pitchFamily="18" charset="0"/>
              </a:rPr>
              <a:t> </a:t>
            </a:r>
            <a:r>
              <a:rPr lang="ru-RU" sz="2400" dirty="0" err="1">
                <a:latin typeface="Bookman Old Style" panose="02050604050505020204" pitchFamily="18" charset="0"/>
              </a:rPr>
              <a:t>ақпаратты</a:t>
            </a:r>
            <a:r>
              <a:rPr lang="ru-RU" sz="2400" dirty="0">
                <a:latin typeface="Bookman Old Style" panose="02050604050505020204" pitchFamily="18" charset="0"/>
              </a:rPr>
              <a:t> </a:t>
            </a:r>
            <a:r>
              <a:rPr lang="ru-RU" sz="2400" dirty="0" err="1">
                <a:latin typeface="Bookman Old Style" panose="02050604050505020204" pitchFamily="18" charset="0"/>
              </a:rPr>
              <a:t>жинау</a:t>
            </a:r>
            <a:r>
              <a:rPr lang="ru-RU" sz="2400" dirty="0">
                <a:latin typeface="Bookman Old Style" panose="02050604050505020204" pitchFamily="18" charset="0"/>
              </a:rPr>
              <a:t>, </a:t>
            </a:r>
            <a:r>
              <a:rPr lang="ru-RU" sz="2400" dirty="0" err="1">
                <a:latin typeface="Bookman Old Style" panose="02050604050505020204" pitchFamily="18" charset="0"/>
              </a:rPr>
              <a:t>талдау</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сақтау</a:t>
            </a:r>
            <a:r>
              <a:rPr lang="ru-RU" sz="2400" dirty="0">
                <a:latin typeface="Bookman Old Style" panose="02050604050505020204" pitchFamily="18" charset="0"/>
              </a:rPr>
              <a:t> </a:t>
            </a:r>
            <a:r>
              <a:rPr lang="ru-RU" sz="2400" dirty="0" err="1">
                <a:latin typeface="Bookman Old Style" panose="02050604050505020204" pitchFamily="18" charset="0"/>
              </a:rPr>
              <a:t>туралы</a:t>
            </a:r>
            <a:r>
              <a:rPr lang="ru-RU" sz="2400" dirty="0">
                <a:latin typeface="Bookman Old Style" panose="02050604050505020204" pitchFamily="18" charset="0"/>
              </a:rPr>
              <a:t> </a:t>
            </a:r>
            <a:r>
              <a:rPr lang="ru-RU" sz="2400" dirty="0" err="1">
                <a:latin typeface="Bookman Old Style" panose="02050604050505020204" pitchFamily="18" charset="0"/>
              </a:rPr>
              <a:t>шынайы</a:t>
            </a:r>
            <a:r>
              <a:rPr lang="ru-RU" sz="2400" dirty="0">
                <a:latin typeface="Bookman Old Style" panose="02050604050505020204" pitchFamily="18" charset="0"/>
              </a:rPr>
              <a:t> </a:t>
            </a:r>
            <a:r>
              <a:rPr lang="ru-RU" sz="2400" dirty="0" err="1">
                <a:latin typeface="Bookman Old Style" panose="02050604050505020204" pitchFamily="18" charset="0"/>
              </a:rPr>
              <a:t>ақпаратпен</a:t>
            </a:r>
            <a:r>
              <a:rPr lang="ru-RU" sz="2400" dirty="0">
                <a:latin typeface="Bookman Old Style" panose="02050604050505020204" pitchFamily="18" charset="0"/>
              </a:rPr>
              <a:t> </a:t>
            </a:r>
            <a:r>
              <a:rPr lang="ru-RU" sz="2400" dirty="0" err="1">
                <a:latin typeface="Bookman Old Style" panose="02050604050505020204" pitchFamily="18" charset="0"/>
              </a:rPr>
              <a:t>қамтамасыз</a:t>
            </a:r>
            <a:r>
              <a:rPr lang="ru-RU" sz="2400" dirty="0">
                <a:latin typeface="Bookman Old Style" panose="02050604050505020204" pitchFamily="18" charset="0"/>
              </a:rPr>
              <a:t> </a:t>
            </a:r>
            <a:r>
              <a:rPr lang="ru-RU" sz="2400" dirty="0" err="1">
                <a:latin typeface="Bookman Old Style" panose="02050604050505020204" pitchFamily="18" charset="0"/>
              </a:rPr>
              <a:t>ететін</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кадастрының</a:t>
            </a:r>
            <a:r>
              <a:rPr lang="ru-RU" sz="2400" dirty="0">
                <a:latin typeface="Bookman Old Style" panose="02050604050505020204" pitchFamily="18" charset="0"/>
              </a:rPr>
              <a:t> </a:t>
            </a:r>
            <a:r>
              <a:rPr lang="ru-RU" sz="2400" dirty="0" err="1">
                <a:latin typeface="Bookman Old Style" panose="02050604050505020204" pitchFamily="18" charset="0"/>
              </a:rPr>
              <a:t>фискалдық</a:t>
            </a:r>
            <a:r>
              <a:rPr lang="ru-RU" sz="2400" dirty="0">
                <a:latin typeface="Bookman Old Style" panose="02050604050505020204" pitchFamily="18" charset="0"/>
              </a:rPr>
              <a:t> (</a:t>
            </a:r>
            <a:r>
              <a:rPr lang="ru-RU" sz="2400" dirty="0" err="1">
                <a:latin typeface="Bookman Old Style" panose="02050604050505020204" pitchFamily="18" charset="0"/>
              </a:rPr>
              <a:t>салық</a:t>
            </a:r>
            <a:r>
              <a:rPr lang="ru-RU" sz="2400" dirty="0">
                <a:latin typeface="Bookman Old Style" panose="02050604050505020204" pitchFamily="18" charset="0"/>
              </a:rPr>
              <a:t>) </a:t>
            </a:r>
            <a:r>
              <a:rPr lang="ru-RU" sz="2400" dirty="0" err="1">
                <a:latin typeface="Bookman Old Style" panose="02050604050505020204" pitchFamily="18" charset="0"/>
              </a:rPr>
              <a:t>блогында</a:t>
            </a:r>
            <a:r>
              <a:rPr lang="ru-RU" sz="2400" dirty="0">
                <a:latin typeface="Bookman Old Style" panose="02050604050505020204" pitchFamily="18" charset="0"/>
              </a:rPr>
              <a:t> </a:t>
            </a:r>
            <a:r>
              <a:rPr lang="ru-RU" sz="2400" dirty="0" err="1">
                <a:latin typeface="Bookman Old Style" panose="02050604050505020204" pitchFamily="18" charset="0"/>
              </a:rPr>
              <a:t>үлкен</a:t>
            </a:r>
            <a:r>
              <a:rPr lang="ru-RU" sz="2400" dirty="0">
                <a:latin typeface="Bookman Old Style" panose="02050604050505020204" pitchFamily="18" charset="0"/>
              </a:rPr>
              <a:t> </a:t>
            </a:r>
            <a:r>
              <a:rPr lang="ru-RU" sz="2400" dirty="0" err="1">
                <a:latin typeface="Bookman Old Style" panose="02050604050505020204" pitchFamily="18" charset="0"/>
              </a:rPr>
              <a:t>өзгерістер</a:t>
            </a:r>
            <a:r>
              <a:rPr lang="ru-RU" sz="2400" dirty="0">
                <a:latin typeface="Bookman Old Style" panose="02050604050505020204" pitchFamily="18" charset="0"/>
              </a:rPr>
              <a:t> </a:t>
            </a:r>
            <a:r>
              <a:rPr lang="ru-RU" sz="2400" dirty="0" err="1">
                <a:latin typeface="Bookman Old Style" panose="02050604050505020204" pitchFamily="18" charset="0"/>
              </a:rPr>
              <a:t>орын</a:t>
            </a:r>
            <a:r>
              <a:rPr lang="ru-RU" sz="2400" dirty="0">
                <a:latin typeface="Bookman Old Style" panose="02050604050505020204" pitchFamily="18" charset="0"/>
              </a:rPr>
              <a:t> </a:t>
            </a:r>
            <a:r>
              <a:rPr lang="ru-RU" sz="2400" dirty="0" err="1" smtClean="0">
                <a:latin typeface="Bookman Old Style" panose="02050604050505020204" pitchFamily="18" charset="0"/>
              </a:rPr>
              <a:t>алуда</a:t>
            </a:r>
            <a:r>
              <a:rPr lang="ru-RU" sz="2400" dirty="0" smtClean="0">
                <a:latin typeface="Bookman Old Style" panose="02050604050505020204" pitchFamily="18" charset="0"/>
              </a:rPr>
              <a:t>. </a:t>
            </a:r>
            <a:r>
              <a:rPr lang="ru-RU" sz="2400" dirty="0" err="1">
                <a:latin typeface="Bookman Old Style" panose="02050604050505020204" pitchFamily="18" charset="0"/>
              </a:rPr>
              <a:t>Жаңадан</a:t>
            </a:r>
            <a:r>
              <a:rPr lang="ru-RU" sz="2400" dirty="0">
                <a:latin typeface="Bookman Old Style" panose="02050604050505020204" pitchFamily="18" charset="0"/>
              </a:rPr>
              <a:t> </a:t>
            </a:r>
            <a:r>
              <a:rPr lang="ru-RU" sz="2400" dirty="0" err="1">
                <a:latin typeface="Bookman Old Style" panose="02050604050505020204" pitchFamily="18" charset="0"/>
              </a:rPr>
              <a:t>қалыптасып</a:t>
            </a:r>
            <a:r>
              <a:rPr lang="ru-RU" sz="2400" dirty="0">
                <a:latin typeface="Bookman Old Style" panose="02050604050505020204" pitchFamily="18" charset="0"/>
              </a:rPr>
              <a:t> </a:t>
            </a:r>
            <a:r>
              <a:rPr lang="ru-RU" sz="2400" dirty="0" err="1">
                <a:latin typeface="Bookman Old Style" panose="02050604050505020204" pitchFamily="18" charset="0"/>
              </a:rPr>
              <a:t>келе</a:t>
            </a:r>
            <a:r>
              <a:rPr lang="ru-RU" sz="2400" dirty="0">
                <a:latin typeface="Bookman Old Style" panose="02050604050505020204" pitchFamily="18" charset="0"/>
              </a:rPr>
              <a:t> </a:t>
            </a:r>
            <a:r>
              <a:rPr lang="ru-RU" sz="2400" dirty="0" err="1">
                <a:latin typeface="Bookman Old Style" panose="02050604050505020204" pitchFamily="18" charset="0"/>
              </a:rPr>
              <a:t>жатқан</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кадастрында</a:t>
            </a:r>
            <a:r>
              <a:rPr lang="ru-RU" sz="2400" dirty="0">
                <a:latin typeface="Bookman Old Style" panose="02050604050505020204" pitchFamily="18" charset="0"/>
              </a:rPr>
              <a:t> </a:t>
            </a:r>
            <a:r>
              <a:rPr lang="ru-RU" sz="2400" dirty="0" err="1">
                <a:latin typeface="Bookman Old Style" panose="02050604050505020204" pitchFamily="18" charset="0"/>
              </a:rPr>
              <a:t>бір</a:t>
            </a:r>
            <a:r>
              <a:rPr lang="ru-RU" sz="2400" dirty="0">
                <a:latin typeface="Bookman Old Style" panose="02050604050505020204" pitchFamily="18" charset="0"/>
              </a:rPr>
              <a:t> </a:t>
            </a:r>
            <a:r>
              <a:rPr lang="ru-RU" sz="2400" dirty="0" err="1">
                <a:latin typeface="Bookman Old Style" panose="02050604050505020204" pitchFamily="18" charset="0"/>
              </a:rPr>
              <a:t>мезгілде</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ақпаратының</a:t>
            </a:r>
            <a:r>
              <a:rPr lang="ru-RU" sz="2400" dirty="0">
                <a:latin typeface="Bookman Old Style" panose="02050604050505020204" pitchFamily="18" charset="0"/>
              </a:rPr>
              <a:t> </a:t>
            </a:r>
            <a:r>
              <a:rPr lang="ru-RU" sz="2400" dirty="0" err="1">
                <a:latin typeface="Bookman Old Style" panose="02050604050505020204" pitchFamily="18" charset="0"/>
              </a:rPr>
              <a:t>бірыңғай</a:t>
            </a:r>
            <a:r>
              <a:rPr lang="ru-RU" sz="2400" dirty="0">
                <a:latin typeface="Bookman Old Style" panose="02050604050505020204" pitchFamily="18" charset="0"/>
              </a:rPr>
              <a:t> </a:t>
            </a:r>
            <a:r>
              <a:rPr lang="ru-RU" sz="2400" dirty="0" err="1">
                <a:latin typeface="Bookman Old Style" panose="02050604050505020204" pitchFamily="18" charset="0"/>
              </a:rPr>
              <a:t>банкі</a:t>
            </a:r>
            <a:r>
              <a:rPr lang="ru-RU" sz="2400" dirty="0">
                <a:latin typeface="Bookman Old Style" panose="02050604050505020204" pitchFamily="18" charset="0"/>
              </a:rPr>
              <a:t> (ERBIZ) </a:t>
            </a:r>
            <a:r>
              <a:rPr lang="ru-RU" sz="2400" dirty="0" err="1">
                <a:latin typeface="Bookman Old Style" panose="02050604050505020204" pitchFamily="18" charset="0"/>
              </a:rPr>
              <a:t>қызметін</a:t>
            </a:r>
            <a:r>
              <a:rPr lang="ru-RU" sz="2400" dirty="0">
                <a:latin typeface="Bookman Old Style" panose="02050604050505020204" pitchFamily="18" charset="0"/>
              </a:rPr>
              <a:t> </a:t>
            </a:r>
            <a:r>
              <a:rPr lang="ru-RU" sz="2400" dirty="0" err="1">
                <a:latin typeface="Bookman Old Style" panose="02050604050505020204" pitchFamily="18" charset="0"/>
              </a:rPr>
              <a:t>атқаратын</a:t>
            </a:r>
            <a:r>
              <a:rPr lang="ru-RU" sz="2400" dirty="0">
                <a:latin typeface="Bookman Old Style" panose="02050604050505020204" pitchFamily="18" charset="0"/>
              </a:rPr>
              <a:t> </a:t>
            </a:r>
            <a:r>
              <a:rPr lang="ru-RU" sz="2400" dirty="0" err="1">
                <a:latin typeface="Bookman Old Style" panose="02050604050505020204" pitchFamily="18" charset="0"/>
              </a:rPr>
              <a:t>автоматтандырылған</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-кадастр </a:t>
            </a:r>
            <a:r>
              <a:rPr lang="ru-RU" sz="2400" dirty="0" err="1">
                <a:latin typeface="Bookman Old Style" panose="02050604050505020204" pitchFamily="18" charset="0"/>
              </a:rPr>
              <a:t>жүйесіне</a:t>
            </a:r>
            <a:r>
              <a:rPr lang="ru-RU" sz="2400" dirty="0">
                <a:latin typeface="Bookman Old Style" panose="02050604050505020204" pitchFamily="18" charset="0"/>
              </a:rPr>
              <a:t> (МЖК ААЖ) </a:t>
            </a:r>
            <a:r>
              <a:rPr lang="ru-RU" sz="2400" dirty="0" err="1">
                <a:latin typeface="Bookman Old Style" panose="02050604050505020204" pitchFamily="18" charset="0"/>
              </a:rPr>
              <a:t>үлкен</a:t>
            </a:r>
            <a:r>
              <a:rPr lang="ru-RU" sz="2400" dirty="0">
                <a:latin typeface="Bookman Old Style" panose="02050604050505020204" pitchFamily="18" charset="0"/>
              </a:rPr>
              <a:t> </a:t>
            </a:r>
            <a:r>
              <a:rPr lang="ru-RU" sz="2400" dirty="0" err="1">
                <a:latin typeface="Bookman Old Style" panose="02050604050505020204" pitchFamily="18" charset="0"/>
              </a:rPr>
              <a:t>орын</a:t>
            </a:r>
            <a:r>
              <a:rPr lang="ru-RU" sz="2400" dirty="0">
                <a:latin typeface="Bookman Old Style" panose="02050604050505020204" pitchFamily="18" charset="0"/>
              </a:rPr>
              <a:t> </a:t>
            </a:r>
            <a:r>
              <a:rPr lang="ru-RU" sz="2400" dirty="0" err="1">
                <a:latin typeface="Bookman Old Style" panose="02050604050505020204" pitchFamily="18" charset="0"/>
              </a:rPr>
              <a:t>берілген</a:t>
            </a:r>
            <a:r>
              <a:rPr lang="ru-RU" sz="2400" dirty="0">
                <a:latin typeface="Bookman Old Style" panose="02050604050505020204" pitchFamily="18" charset="0"/>
              </a:rPr>
              <a:t>, </a:t>
            </a:r>
            <a:r>
              <a:rPr lang="ru-RU" sz="2400" dirty="0" err="1">
                <a:latin typeface="Bookman Old Style" panose="02050604050505020204" pitchFamily="18" charset="0"/>
              </a:rPr>
              <a:t>кадастрдың</a:t>
            </a:r>
            <a:r>
              <a:rPr lang="ru-RU" sz="2400" dirty="0">
                <a:latin typeface="Bookman Old Style" panose="02050604050505020204" pitchFamily="18" charset="0"/>
              </a:rPr>
              <a:t> </a:t>
            </a:r>
            <a:r>
              <a:rPr lang="ru-RU" sz="2400" dirty="0" err="1">
                <a:latin typeface="Bookman Old Style" panose="02050604050505020204" pitchFamily="18" charset="0"/>
              </a:rPr>
              <a:t>бұл</a:t>
            </a:r>
            <a:r>
              <a:rPr lang="ru-RU" sz="2400" dirty="0">
                <a:latin typeface="Bookman Old Style" panose="02050604050505020204" pitchFamily="18" charset="0"/>
              </a:rPr>
              <a:t> </a:t>
            </a:r>
            <a:r>
              <a:rPr lang="ru-RU" sz="2400" dirty="0" err="1">
                <a:latin typeface="Bookman Old Style" panose="02050604050505020204" pitchFamily="18" charset="0"/>
              </a:rPr>
              <a:t>бөлігі</a:t>
            </a:r>
            <a:r>
              <a:rPr lang="ru-RU" sz="2400" dirty="0">
                <a:latin typeface="Bookman Old Style" panose="02050604050505020204" pitchFamily="18" charset="0"/>
              </a:rPr>
              <a:t> </a:t>
            </a:r>
            <a:r>
              <a:rPr lang="ru-RU" sz="2400" dirty="0" err="1">
                <a:latin typeface="Bookman Old Style" panose="02050604050505020204" pitchFamily="18" charset="0"/>
              </a:rPr>
              <a:t>республикада</a:t>
            </a:r>
            <a:r>
              <a:rPr lang="ru-RU" sz="2400" dirty="0">
                <a:latin typeface="Bookman Old Style" panose="02050604050505020204" pitchFamily="18" charset="0"/>
              </a:rPr>
              <a:t> </a:t>
            </a:r>
            <a:r>
              <a:rPr lang="ru-RU" sz="2400" dirty="0" err="1">
                <a:latin typeface="Bookman Old Style" panose="02050604050505020204" pitchFamily="18" charset="0"/>
              </a:rPr>
              <a:t>әртүрлі</a:t>
            </a:r>
            <a:r>
              <a:rPr lang="ru-RU" sz="2400" dirty="0">
                <a:latin typeface="Bookman Old Style" panose="02050604050505020204" pitchFamily="18" charset="0"/>
              </a:rPr>
              <a:t> </a:t>
            </a:r>
            <a:r>
              <a:rPr lang="ru-RU" sz="2400" dirty="0" err="1" smtClean="0">
                <a:latin typeface="Bookman Old Style" panose="02050604050505020204" pitchFamily="18" charset="0"/>
              </a:rPr>
              <a:t>деңгейлерде</a:t>
            </a:r>
            <a:r>
              <a:rPr lang="ru-RU" sz="2400" dirty="0" smtClean="0">
                <a:latin typeface="Bookman Old Style" panose="02050604050505020204" pitchFamily="18" charset="0"/>
              </a:rPr>
              <a:t> </a:t>
            </a:r>
            <a:r>
              <a:rPr lang="ru-RU" sz="2400" dirty="0" err="1" smtClean="0">
                <a:latin typeface="Bookman Old Style" panose="02050604050505020204" pitchFamily="18" charset="0"/>
              </a:rPr>
              <a:t>бірте-бірте</a:t>
            </a:r>
            <a:r>
              <a:rPr lang="ru-RU" sz="2400" dirty="0" smtClean="0">
                <a:latin typeface="Bookman Old Style" panose="02050604050505020204" pitchFamily="18" charset="0"/>
              </a:rPr>
              <a:t> </a:t>
            </a:r>
            <a:r>
              <a:rPr lang="ru-RU" sz="2400" dirty="0" err="1">
                <a:latin typeface="Bookman Old Style" panose="02050604050505020204" pitchFamily="18" charset="0"/>
              </a:rPr>
              <a:t>қалыптасуда</a:t>
            </a:r>
            <a:r>
              <a:rPr lang="ru-RU" sz="2400" dirty="0" smtClean="0">
                <a:latin typeface="Bookman Old Style" panose="02050604050505020204" pitchFamily="18" charset="0"/>
              </a:rPr>
              <a:t>. </a:t>
            </a:r>
            <a:endParaRPr lang="ru-RU" sz="2200" dirty="0">
              <a:latin typeface="Bookman Old Style" panose="02050604050505020204" pitchFamily="18" charset="0"/>
              <a:cs typeface="Courier New" panose="02070309020205020404" pitchFamily="49" charset="0"/>
            </a:endParaRPr>
          </a:p>
        </p:txBody>
      </p:sp>
    </p:spTree>
    <p:extLst>
      <p:ext uri="{BB962C8B-B14F-4D97-AF65-F5344CB8AC3E}">
        <p14:creationId xmlns:p14="http://schemas.microsoft.com/office/powerpoint/2010/main" val="1345664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332656"/>
            <a:ext cx="8280920" cy="6192688"/>
          </a:xfrm>
        </p:spPr>
        <p:txBody>
          <a:bodyPr>
            <a:normAutofit/>
          </a:bodyPr>
          <a:lstStyle/>
          <a:p>
            <a:pPr algn="just"/>
            <a:r>
              <a:rPr lang="ru-RU" sz="2200" dirty="0">
                <a:latin typeface="Courier New" panose="02070309020205020404" pitchFamily="49" charset="0"/>
                <a:cs typeface="Courier New" panose="02070309020205020404" pitchFamily="49" charset="0"/>
              </a:rPr>
              <a:t/>
            </a:r>
            <a:br>
              <a:rPr lang="ru-RU" sz="2200" dirty="0">
                <a:latin typeface="Courier New" panose="02070309020205020404" pitchFamily="49" charset="0"/>
                <a:cs typeface="Courier New" panose="02070309020205020404" pitchFamily="49" charset="0"/>
              </a:rPr>
            </a:br>
            <a:r>
              <a:rPr lang="ru-RU" sz="2400" dirty="0" err="1" smtClean="0">
                <a:latin typeface="Bookman Old Style" panose="02050604050505020204" pitchFamily="18" charset="0"/>
              </a:rPr>
              <a:t>Жалпы</a:t>
            </a:r>
            <a:r>
              <a:rPr lang="ru-RU" sz="2400" dirty="0" smtClean="0">
                <a:latin typeface="Bookman Old Style" panose="02050604050505020204" pitchFamily="18" charset="0"/>
              </a:rPr>
              <a:t> </a:t>
            </a:r>
            <a:r>
              <a:rPr lang="ru-RU" sz="2400" dirty="0" err="1">
                <a:latin typeface="Bookman Old Style" panose="02050604050505020204" pitchFamily="18" charset="0"/>
              </a:rPr>
              <a:t>республикада</a:t>
            </a:r>
            <a:r>
              <a:rPr lang="ru-RU" sz="2400" dirty="0">
                <a:latin typeface="Bookman Old Style" panose="02050604050505020204" pitchFamily="18" charset="0"/>
              </a:rPr>
              <a:t> </a:t>
            </a:r>
            <a:r>
              <a:rPr lang="ru-RU" sz="2400" dirty="0" err="1">
                <a:latin typeface="Bookman Old Style" panose="02050604050505020204" pitchFamily="18" charset="0"/>
              </a:rPr>
              <a:t>бұрын</a:t>
            </a:r>
            <a:r>
              <a:rPr lang="ru-RU" sz="2400" dirty="0">
                <a:latin typeface="Bookman Old Style" panose="02050604050505020204" pitchFamily="18" charset="0"/>
              </a:rPr>
              <a:t> </a:t>
            </a:r>
            <a:r>
              <a:rPr lang="ru-RU" sz="2400" dirty="0" err="1">
                <a:latin typeface="Bookman Old Style" panose="02050604050505020204" pitchFamily="18" charset="0"/>
              </a:rPr>
              <a:t>қалыптасқан</a:t>
            </a:r>
            <a:r>
              <a:rPr lang="ru-RU" sz="2400" dirty="0">
                <a:latin typeface="Bookman Old Style" panose="02050604050505020204" pitchFamily="18" charset="0"/>
              </a:rPr>
              <a:t> </a:t>
            </a:r>
            <a:r>
              <a:rPr lang="ru-RU" sz="2400" dirty="0" err="1">
                <a:latin typeface="Bookman Old Style" panose="02050604050505020204" pitchFamily="18" charset="0"/>
              </a:rPr>
              <a:t>кеңестік</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кадастры </a:t>
            </a:r>
            <a:r>
              <a:rPr lang="ru-RU" sz="2400" dirty="0" err="1">
                <a:latin typeface="Bookman Old Style" panose="02050604050505020204" pitchFamily="18" charset="0"/>
              </a:rPr>
              <a:t>жүйесі</a:t>
            </a:r>
            <a:r>
              <a:rPr lang="ru-RU" sz="2400" dirty="0">
                <a:latin typeface="Bookman Old Style" panose="02050604050505020204" pitchFamily="18" charset="0"/>
              </a:rPr>
              <a:t> мен </a:t>
            </a:r>
            <a:r>
              <a:rPr lang="ru-RU" sz="2400" dirty="0" err="1">
                <a:latin typeface="Bookman Old Style" panose="02050604050505020204" pitchFamily="18" charset="0"/>
              </a:rPr>
              <a:t>жаңа</a:t>
            </a:r>
            <a:r>
              <a:rPr lang="ru-RU" sz="2400" dirty="0">
                <a:latin typeface="Bookman Old Style" panose="02050604050505020204" pitchFamily="18" charset="0"/>
              </a:rPr>
              <a:t> </a:t>
            </a:r>
            <a:r>
              <a:rPr lang="ru-RU" sz="2400" dirty="0" err="1">
                <a:latin typeface="Bookman Old Style" panose="02050604050505020204" pitchFamily="18" charset="0"/>
              </a:rPr>
              <a:t>функционалдық</a:t>
            </a:r>
            <a:r>
              <a:rPr lang="ru-RU" sz="2400" dirty="0">
                <a:latin typeface="Bookman Old Style" panose="02050604050505020204" pitchFamily="18" charset="0"/>
              </a:rPr>
              <a:t> </a:t>
            </a:r>
            <a:r>
              <a:rPr lang="ru-RU" sz="2400" dirty="0" err="1">
                <a:latin typeface="Bookman Old Style" panose="02050604050505020204" pitchFamily="18" charset="0"/>
              </a:rPr>
              <a:t>бөліктерді</a:t>
            </a:r>
            <a:r>
              <a:rPr lang="ru-RU" sz="2400" dirty="0">
                <a:latin typeface="Bookman Old Style" panose="02050604050505020204" pitchFamily="18" charset="0"/>
              </a:rPr>
              <a:t> </a:t>
            </a:r>
            <a:r>
              <a:rPr lang="ru-RU" sz="2400" dirty="0" err="1">
                <a:latin typeface="Bookman Old Style" panose="02050604050505020204" pitchFamily="18" charset="0"/>
              </a:rPr>
              <a:t>енгізу</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кадастрлық</a:t>
            </a:r>
            <a:r>
              <a:rPr lang="ru-RU" sz="2400" dirty="0">
                <a:latin typeface="Bookman Old Style" panose="02050604050505020204" pitchFamily="18" charset="0"/>
              </a:rPr>
              <a:t> </a:t>
            </a:r>
            <a:r>
              <a:rPr lang="ru-RU" sz="2400" dirty="0" err="1">
                <a:latin typeface="Bookman Old Style" panose="02050604050505020204" pitchFamily="18" charset="0"/>
              </a:rPr>
              <a:t>жұмыстарды</a:t>
            </a:r>
            <a:r>
              <a:rPr lang="ru-RU" sz="2400" dirty="0">
                <a:latin typeface="Bookman Old Style" panose="02050604050505020204" pitchFamily="18" charset="0"/>
              </a:rPr>
              <a:t> </a:t>
            </a:r>
            <a:r>
              <a:rPr lang="ru-RU" sz="2400" dirty="0" err="1">
                <a:latin typeface="Bookman Old Style" panose="02050604050505020204" pitchFamily="18" charset="0"/>
              </a:rPr>
              <a:t>автоматтандыру</a:t>
            </a:r>
            <a:r>
              <a:rPr lang="ru-RU" sz="2400" dirty="0">
                <a:latin typeface="Bookman Old Style" panose="02050604050505020204" pitchFamily="18" charset="0"/>
              </a:rPr>
              <a:t> </a:t>
            </a:r>
            <a:r>
              <a:rPr lang="ru-RU" sz="2400" dirty="0" err="1">
                <a:latin typeface="Bookman Old Style" panose="02050604050505020204" pitchFamily="18" charset="0"/>
              </a:rPr>
              <a:t>негізінде</a:t>
            </a:r>
            <a:r>
              <a:rPr lang="ru-RU" sz="2400" dirty="0">
                <a:latin typeface="Bookman Old Style" panose="02050604050505020204" pitchFamily="18" charset="0"/>
              </a:rPr>
              <a:t> </a:t>
            </a:r>
            <a:r>
              <a:rPr lang="ru-RU" sz="2400" dirty="0" err="1">
                <a:latin typeface="Bookman Old Style" panose="02050604050505020204" pitchFamily="18" charset="0"/>
              </a:rPr>
              <a:t>мемлекеттік</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кадастрының</a:t>
            </a:r>
            <a:r>
              <a:rPr lang="ru-RU" sz="2400" dirty="0">
                <a:latin typeface="Bookman Old Style" panose="02050604050505020204" pitchFamily="18" charset="0"/>
              </a:rPr>
              <a:t> </a:t>
            </a:r>
            <a:r>
              <a:rPr lang="ru-RU" sz="2400" dirty="0" err="1">
                <a:latin typeface="Bookman Old Style" panose="02050604050505020204" pitchFamily="18" charset="0"/>
              </a:rPr>
              <a:t>заманауи</a:t>
            </a:r>
            <a:r>
              <a:rPr lang="ru-RU" sz="2400" dirty="0">
                <a:latin typeface="Bookman Old Style" panose="02050604050505020204" pitchFamily="18" charset="0"/>
              </a:rPr>
              <a:t> </a:t>
            </a:r>
            <a:r>
              <a:rPr lang="ru-RU" sz="2400" dirty="0" err="1">
                <a:latin typeface="Bookman Old Style" panose="02050604050505020204" pitchFamily="18" charset="0"/>
              </a:rPr>
              <a:t>көп</a:t>
            </a:r>
            <a:r>
              <a:rPr lang="ru-RU" sz="2400" dirty="0">
                <a:latin typeface="Bookman Old Style" panose="02050604050505020204" pitchFamily="18" charset="0"/>
              </a:rPr>
              <a:t> </a:t>
            </a:r>
            <a:r>
              <a:rPr lang="ru-RU" sz="2400" dirty="0" err="1">
                <a:latin typeface="Bookman Old Style" panose="02050604050505020204" pitchFamily="18" charset="0"/>
              </a:rPr>
              <a:t>функционалды</a:t>
            </a:r>
            <a:r>
              <a:rPr lang="ru-RU" sz="2400" dirty="0">
                <a:latin typeface="Bookman Old Style" panose="02050604050505020204" pitchFamily="18" charset="0"/>
              </a:rPr>
              <a:t> </a:t>
            </a:r>
            <a:r>
              <a:rPr lang="ru-RU" sz="2400" dirty="0" err="1">
                <a:latin typeface="Bookman Old Style" panose="02050604050505020204" pitchFamily="18" charset="0"/>
              </a:rPr>
              <a:t>автоматтандырылған</a:t>
            </a:r>
            <a:r>
              <a:rPr lang="ru-RU" sz="2400" dirty="0">
                <a:latin typeface="Bookman Old Style" panose="02050604050505020204" pitchFamily="18" charset="0"/>
              </a:rPr>
              <a:t> </a:t>
            </a:r>
            <a:r>
              <a:rPr lang="ru-RU" sz="2400" dirty="0" err="1">
                <a:latin typeface="Bookman Old Style" panose="02050604050505020204" pitchFamily="18" charset="0"/>
              </a:rPr>
              <a:t>жүйесі</a:t>
            </a:r>
            <a:r>
              <a:rPr lang="ru-RU" sz="2400" dirty="0">
                <a:latin typeface="Bookman Old Style" panose="02050604050505020204" pitchFamily="18" charset="0"/>
              </a:rPr>
              <a:t> </a:t>
            </a:r>
            <a:r>
              <a:rPr lang="ru-RU" sz="2400" dirty="0" err="1">
                <a:latin typeface="Bookman Old Style" panose="02050604050505020204" pitchFamily="18" charset="0"/>
              </a:rPr>
              <a:t>қалыптасуда</a:t>
            </a:r>
            <a:r>
              <a:rPr lang="ru-RU" sz="2400" dirty="0">
                <a:latin typeface="Bookman Old Style" panose="02050604050505020204" pitchFamily="18" charset="0"/>
              </a:rPr>
              <a:t>.</a:t>
            </a:r>
            <a:br>
              <a:rPr lang="ru-RU" sz="2400" dirty="0">
                <a:latin typeface="Bookman Old Style" panose="02050604050505020204" pitchFamily="18" charset="0"/>
              </a:rPr>
            </a:br>
            <a:endParaRPr lang="ru-RU" sz="2200" dirty="0">
              <a:latin typeface="Bookman Old Style" panose="02050604050505020204" pitchFamily="18" charset="0"/>
              <a:cs typeface="Courier New" panose="02070309020205020404" pitchFamily="49" charset="0"/>
            </a:endParaRPr>
          </a:p>
        </p:txBody>
      </p:sp>
    </p:spTree>
    <p:extLst>
      <p:ext uri="{BB962C8B-B14F-4D97-AF65-F5344CB8AC3E}">
        <p14:creationId xmlns:p14="http://schemas.microsoft.com/office/powerpoint/2010/main" val="2497892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332656"/>
            <a:ext cx="8280920" cy="6192688"/>
          </a:xfrm>
        </p:spPr>
        <p:txBody>
          <a:bodyPr>
            <a:normAutofit/>
          </a:bodyPr>
          <a:lstStyle/>
          <a:p>
            <a:pPr algn="just"/>
            <a:r>
              <a:rPr lang="ru-RU" sz="2400" dirty="0">
                <a:latin typeface="Bookman Old Style" panose="02050604050505020204" pitchFamily="18" charset="0"/>
              </a:rPr>
              <a:t/>
            </a:r>
            <a:br>
              <a:rPr lang="ru-RU" sz="2400" dirty="0">
                <a:latin typeface="Bookman Old Style" panose="02050604050505020204" pitchFamily="18" charset="0"/>
              </a:rPr>
            </a:br>
            <a:endParaRPr lang="ru-RU" sz="2200" dirty="0">
              <a:latin typeface="Bookman Old Style" panose="02050604050505020204" pitchFamily="18" charset="0"/>
              <a:cs typeface="Courier New" panose="02070309020205020404" pitchFamily="49" charset="0"/>
            </a:endParaRPr>
          </a:p>
        </p:txBody>
      </p:sp>
      <p:sp>
        <p:nvSpPr>
          <p:cNvPr id="3" name="Прямоугольник 2"/>
          <p:cNvSpPr/>
          <p:nvPr/>
        </p:nvSpPr>
        <p:spPr>
          <a:xfrm>
            <a:off x="323528" y="1556792"/>
            <a:ext cx="8064896" cy="3693319"/>
          </a:xfrm>
          <a:prstGeom prst="rect">
            <a:avLst/>
          </a:prstGeom>
        </p:spPr>
        <p:txBody>
          <a:bodyPr wrap="square">
            <a:spAutoFit/>
          </a:bodyPr>
          <a:lstStyle/>
          <a:p>
            <a:pPr algn="just"/>
            <a:r>
              <a:rPr lang="kk-KZ" sz="2600" dirty="0">
                <a:latin typeface="Bookman Old Style" panose="02050604050505020204" pitchFamily="18" charset="0"/>
              </a:rPr>
              <a:t>Кадастрлық құжаттама негізгі және көмекші болып бөлінеді. </a:t>
            </a:r>
            <a:r>
              <a:rPr lang="ru-RU" sz="2600" dirty="0">
                <a:latin typeface="Bookman Old Style" panose="02050604050505020204" pitchFamily="18" charset="0"/>
              </a:rPr>
              <a:t>«</a:t>
            </a:r>
            <a:r>
              <a:rPr lang="ru-RU" sz="2600" dirty="0" err="1">
                <a:latin typeface="Bookman Old Style" panose="02050604050505020204" pitchFamily="18" charset="0"/>
              </a:rPr>
              <a:t>Мемлекеттік</a:t>
            </a:r>
            <a:r>
              <a:rPr lang="ru-RU" sz="2600" dirty="0">
                <a:latin typeface="Bookman Old Style" panose="02050604050505020204" pitchFamily="18" charset="0"/>
              </a:rPr>
              <a:t> </a:t>
            </a:r>
            <a:r>
              <a:rPr lang="ru-RU" sz="2600" dirty="0" err="1">
                <a:latin typeface="Bookman Old Style" panose="02050604050505020204" pitchFamily="18" charset="0"/>
              </a:rPr>
              <a:t>жер</a:t>
            </a:r>
            <a:r>
              <a:rPr lang="ru-RU" sz="2600" dirty="0">
                <a:latin typeface="Bookman Old Style" panose="02050604050505020204" pitchFamily="18" charset="0"/>
              </a:rPr>
              <a:t> </a:t>
            </a:r>
            <a:r>
              <a:rPr lang="ru-RU" sz="2600" dirty="0" err="1">
                <a:latin typeface="Bookman Old Style" panose="02050604050505020204" pitchFamily="18" charset="0"/>
              </a:rPr>
              <a:t>кадастрын</a:t>
            </a:r>
            <a:r>
              <a:rPr lang="ru-RU" sz="2600" dirty="0">
                <a:latin typeface="Bookman Old Style" panose="02050604050505020204" pitchFamily="18" charset="0"/>
              </a:rPr>
              <a:t> </a:t>
            </a:r>
            <a:r>
              <a:rPr lang="ru-RU" sz="2600" dirty="0" err="1">
                <a:latin typeface="Bookman Old Style" panose="02050604050505020204" pitchFamily="18" charset="0"/>
              </a:rPr>
              <a:t>жүргізу</a:t>
            </a:r>
            <a:r>
              <a:rPr lang="ru-RU" sz="2600" dirty="0">
                <a:latin typeface="Bookman Old Style" panose="02050604050505020204" pitchFamily="18" charset="0"/>
              </a:rPr>
              <a:t> </a:t>
            </a:r>
            <a:r>
              <a:rPr lang="ru-RU" sz="2600" dirty="0" err="1">
                <a:latin typeface="Bookman Old Style" panose="02050604050505020204" pitchFamily="18" charset="0"/>
              </a:rPr>
              <a:t>тәртібі</a:t>
            </a:r>
            <a:r>
              <a:rPr lang="ru-RU" sz="2600" dirty="0">
                <a:latin typeface="Bookman Old Style" panose="02050604050505020204" pitchFamily="18" charset="0"/>
              </a:rPr>
              <a:t> </a:t>
            </a:r>
            <a:r>
              <a:rPr lang="ru-RU" sz="2600" dirty="0" err="1">
                <a:latin typeface="Bookman Old Style" panose="02050604050505020204" pitchFamily="18" charset="0"/>
              </a:rPr>
              <a:t>туралы</a:t>
            </a:r>
            <a:r>
              <a:rPr lang="ru-RU" sz="2600" dirty="0">
                <a:latin typeface="Bookman Old Style" panose="02050604050505020204" pitchFamily="18" charset="0"/>
              </a:rPr>
              <a:t>» </a:t>
            </a:r>
            <a:r>
              <a:rPr lang="kk-KZ" sz="2600" dirty="0">
                <a:latin typeface="Bookman Old Style" panose="02050604050505020204" pitchFamily="18" charset="0"/>
              </a:rPr>
              <a:t>қағидаларда</a:t>
            </a:r>
            <a:r>
              <a:rPr lang="ru-RU" sz="2600" dirty="0">
                <a:latin typeface="Bookman Old Style" panose="02050604050505020204" pitchFamily="18" charset="0"/>
              </a:rPr>
              <a:t> </a:t>
            </a:r>
            <a:r>
              <a:rPr lang="ru-RU" sz="2600" dirty="0" err="1">
                <a:latin typeface="Bookman Old Style" panose="02050604050505020204" pitchFamily="18" charset="0"/>
              </a:rPr>
              <a:t>көзделген</a:t>
            </a:r>
            <a:r>
              <a:rPr lang="ru-RU" sz="2600" dirty="0">
                <a:latin typeface="Bookman Old Style" panose="02050604050505020204" pitchFamily="18" charset="0"/>
              </a:rPr>
              <a:t> </a:t>
            </a:r>
            <a:r>
              <a:rPr lang="ru-RU" sz="2600" dirty="0" err="1">
                <a:latin typeface="Bookman Old Style" panose="02050604050505020204" pitchFamily="18" charset="0"/>
              </a:rPr>
              <a:t>негізгі</a:t>
            </a:r>
            <a:r>
              <a:rPr lang="ru-RU" sz="2600" dirty="0">
                <a:latin typeface="Bookman Old Style" panose="02050604050505020204" pitchFamily="18" charset="0"/>
              </a:rPr>
              <a:t> </a:t>
            </a:r>
            <a:r>
              <a:rPr lang="ru-RU" sz="2600" dirty="0" err="1">
                <a:latin typeface="Bookman Old Style" panose="02050604050505020204" pitchFamily="18" charset="0"/>
              </a:rPr>
              <a:t>жер-кадастрлық</a:t>
            </a:r>
            <a:r>
              <a:rPr lang="ru-RU" sz="2600" dirty="0">
                <a:latin typeface="Bookman Old Style" panose="02050604050505020204" pitchFamily="18" charset="0"/>
              </a:rPr>
              <a:t> </a:t>
            </a:r>
            <a:r>
              <a:rPr lang="ru-RU" sz="2600" dirty="0" err="1">
                <a:latin typeface="Bookman Old Style" panose="02050604050505020204" pitchFamily="18" charset="0"/>
              </a:rPr>
              <a:t>құжаттар</a:t>
            </a:r>
            <a:r>
              <a:rPr lang="ru-RU" sz="2600" dirty="0">
                <a:latin typeface="Bookman Old Style" panose="02050604050505020204" pitchFamily="18" charset="0"/>
              </a:rPr>
              <a:t> </a:t>
            </a:r>
            <a:r>
              <a:rPr lang="ru-RU" sz="2600" dirty="0" err="1">
                <a:latin typeface="Bookman Old Style" panose="02050604050505020204" pitchFamily="18" charset="0"/>
              </a:rPr>
              <a:t>жер</a:t>
            </a:r>
            <a:r>
              <a:rPr lang="ru-RU" sz="2600" dirty="0">
                <a:latin typeface="Bookman Old Style" panose="02050604050505020204" pitchFamily="18" charset="0"/>
              </a:rPr>
              <a:t> </a:t>
            </a:r>
            <a:r>
              <a:rPr lang="ru-RU" sz="2600" dirty="0" err="1" smtClean="0">
                <a:latin typeface="Bookman Old Style" panose="02050604050505020204" pitchFamily="18" charset="0"/>
              </a:rPr>
              <a:t>учаскесінің</a:t>
            </a:r>
            <a:r>
              <a:rPr lang="ru-RU" sz="2600" dirty="0" smtClean="0">
                <a:latin typeface="Bookman Old Style" panose="02050604050505020204" pitchFamily="18" charset="0"/>
              </a:rPr>
              <a:t>, </a:t>
            </a:r>
            <a:r>
              <a:rPr lang="ru-RU" sz="2600" dirty="0" err="1" smtClean="0">
                <a:latin typeface="Bookman Old Style" panose="02050604050505020204" pitchFamily="18" charset="0"/>
              </a:rPr>
              <a:t>учаске</a:t>
            </a:r>
            <a:r>
              <a:rPr lang="ru-RU" sz="2600" dirty="0">
                <a:latin typeface="Bookman Old Style" panose="02050604050505020204" pitchFamily="18" charset="0"/>
              </a:rPr>
              <a:t>, </a:t>
            </a:r>
            <a:r>
              <a:rPr lang="ru-RU" sz="2600" dirty="0" err="1">
                <a:latin typeface="Bookman Old Style" panose="02050604050505020204" pitchFamily="18" charset="0"/>
              </a:rPr>
              <a:t>орам</a:t>
            </a:r>
            <a:r>
              <a:rPr lang="ru-RU" sz="2600" dirty="0">
                <a:latin typeface="Bookman Old Style" panose="02050604050505020204" pitchFamily="18" charset="0"/>
              </a:rPr>
              <a:t>, </a:t>
            </a:r>
            <a:r>
              <a:rPr lang="ru-RU" sz="2600" dirty="0" err="1">
                <a:latin typeface="Bookman Old Style" panose="02050604050505020204" pitchFamily="18" charset="0"/>
              </a:rPr>
              <a:t>аудан</a:t>
            </a:r>
            <a:r>
              <a:rPr lang="ru-RU" sz="2600" dirty="0" smtClean="0">
                <a:latin typeface="Bookman Old Style" panose="02050604050505020204" pitchFamily="18" charset="0"/>
              </a:rPr>
              <a:t> </a:t>
            </a:r>
            <a:r>
              <a:rPr lang="ru-RU" sz="2600" i="1" dirty="0" err="1">
                <a:latin typeface="Bookman Old Style" panose="02050604050505020204" pitchFamily="18" charset="0"/>
              </a:rPr>
              <a:t>жер-кадастрлық</a:t>
            </a:r>
            <a:r>
              <a:rPr lang="ru-RU" sz="2600" i="1" dirty="0">
                <a:latin typeface="Bookman Old Style" panose="02050604050505020204" pitchFamily="18" charset="0"/>
              </a:rPr>
              <a:t> </a:t>
            </a:r>
            <a:r>
              <a:rPr lang="ru-RU" sz="2600" i="1" dirty="0" err="1">
                <a:latin typeface="Bookman Old Style" panose="02050604050505020204" pitchFamily="18" charset="0"/>
              </a:rPr>
              <a:t>ісі</a:t>
            </a:r>
            <a:r>
              <a:rPr lang="ru-RU" sz="2600" i="1" dirty="0">
                <a:latin typeface="Bookman Old Style" panose="02050604050505020204" pitchFamily="18" charset="0"/>
              </a:rPr>
              <a:t>,</a:t>
            </a:r>
            <a:r>
              <a:rPr lang="ru-RU" sz="2600" dirty="0">
                <a:latin typeface="Bookman Old Style" panose="02050604050505020204" pitchFamily="18" charset="0"/>
              </a:rPr>
              <a:t> </a:t>
            </a:r>
            <a:r>
              <a:rPr lang="ru-RU" sz="2600" dirty="0" err="1">
                <a:latin typeface="Bookman Old Style" panose="02050604050505020204" pitchFamily="18" charset="0"/>
              </a:rPr>
              <a:t>ауданның</a:t>
            </a:r>
            <a:r>
              <a:rPr lang="ru-RU" sz="2600" dirty="0">
                <a:latin typeface="Bookman Old Style" panose="02050604050505020204" pitchFamily="18" charset="0"/>
              </a:rPr>
              <a:t> (</a:t>
            </a:r>
            <a:r>
              <a:rPr lang="ru-RU" sz="2600" dirty="0" err="1">
                <a:latin typeface="Bookman Old Style" panose="02050604050505020204" pitchFamily="18" charset="0"/>
              </a:rPr>
              <a:t>қаланың</a:t>
            </a:r>
            <a:r>
              <a:rPr lang="ru-RU" sz="2600" dirty="0">
                <a:latin typeface="Bookman Old Style" panose="02050604050505020204" pitchFamily="18" charset="0"/>
              </a:rPr>
              <a:t>) </a:t>
            </a:r>
            <a:r>
              <a:rPr lang="ru-RU" sz="2600" i="1" dirty="0" err="1">
                <a:latin typeface="Bookman Old Style" panose="02050604050505020204" pitchFamily="18" charset="0"/>
              </a:rPr>
              <a:t>мемлекеттік</a:t>
            </a:r>
            <a:r>
              <a:rPr lang="ru-RU" sz="2600" i="1" dirty="0">
                <a:latin typeface="Bookman Old Style" panose="02050604050505020204" pitchFamily="18" charset="0"/>
              </a:rPr>
              <a:t> </a:t>
            </a:r>
            <a:r>
              <a:rPr lang="ru-RU" sz="2600" i="1" dirty="0" err="1">
                <a:latin typeface="Bookman Old Style" panose="02050604050505020204" pitchFamily="18" charset="0"/>
              </a:rPr>
              <a:t>жер-кадастрлық</a:t>
            </a:r>
            <a:r>
              <a:rPr lang="ru-RU" sz="2600" i="1" dirty="0">
                <a:latin typeface="Bookman Old Style" panose="02050604050505020204" pitchFamily="18" charset="0"/>
              </a:rPr>
              <a:t> </a:t>
            </a:r>
            <a:r>
              <a:rPr lang="ru-RU" sz="2600" i="1" dirty="0" err="1">
                <a:latin typeface="Bookman Old Style" panose="02050604050505020204" pitchFamily="18" charset="0"/>
              </a:rPr>
              <a:t>кітабы</a:t>
            </a:r>
            <a:r>
              <a:rPr lang="ru-RU" sz="2600" i="1" dirty="0">
                <a:latin typeface="Bookman Old Style" panose="02050604050505020204" pitchFamily="18" charset="0"/>
              </a:rPr>
              <a:t> </a:t>
            </a:r>
            <a:r>
              <a:rPr lang="ru-RU" sz="2600" dirty="0" err="1">
                <a:latin typeface="Bookman Old Style" panose="02050604050505020204" pitchFamily="18" charset="0"/>
              </a:rPr>
              <a:t>және</a:t>
            </a:r>
            <a:r>
              <a:rPr lang="ru-RU" sz="2600" dirty="0">
                <a:latin typeface="Bookman Old Style" panose="02050604050505020204" pitchFamily="18" charset="0"/>
              </a:rPr>
              <a:t> </a:t>
            </a:r>
            <a:r>
              <a:rPr lang="ru-RU" sz="2600" dirty="0" err="1">
                <a:latin typeface="Bookman Old Style" panose="02050604050505020204" pitchFamily="18" charset="0"/>
              </a:rPr>
              <a:t>жер</a:t>
            </a:r>
            <a:r>
              <a:rPr lang="ru-RU" sz="2600" dirty="0">
                <a:latin typeface="Bookman Old Style" panose="02050604050505020204" pitchFamily="18" charset="0"/>
              </a:rPr>
              <a:t> </a:t>
            </a:r>
            <a:r>
              <a:rPr lang="ru-RU" sz="2600" dirty="0" err="1">
                <a:latin typeface="Bookman Old Style" panose="02050604050505020204" pitchFamily="18" charset="0"/>
              </a:rPr>
              <a:t>учаскесінің</a:t>
            </a:r>
            <a:r>
              <a:rPr lang="ru-RU" sz="2600" dirty="0">
                <a:latin typeface="Bookman Old Style" panose="02050604050505020204" pitchFamily="18" charset="0"/>
              </a:rPr>
              <a:t> </a:t>
            </a:r>
            <a:r>
              <a:rPr lang="ru-RU" sz="2600" i="1" dirty="0" err="1">
                <a:latin typeface="Bookman Old Style" panose="02050604050505020204" pitchFamily="18" charset="0"/>
              </a:rPr>
              <a:t>жер-кадастрлық</a:t>
            </a:r>
            <a:r>
              <a:rPr lang="ru-RU" sz="2600" i="1" dirty="0">
                <a:latin typeface="Bookman Old Style" panose="02050604050505020204" pitchFamily="18" charset="0"/>
              </a:rPr>
              <a:t> </a:t>
            </a:r>
            <a:r>
              <a:rPr lang="ru-RU" sz="2600" i="1" dirty="0" err="1">
                <a:latin typeface="Bookman Old Style" panose="02050604050505020204" pitchFamily="18" charset="0"/>
              </a:rPr>
              <a:t>картасы</a:t>
            </a:r>
            <a:r>
              <a:rPr lang="ru-RU" sz="2600" i="1" dirty="0">
                <a:latin typeface="Bookman Old Style" panose="02050604050505020204" pitchFamily="18" charset="0"/>
              </a:rPr>
              <a:t> </a:t>
            </a:r>
            <a:r>
              <a:rPr lang="ru-RU" sz="2600" dirty="0" err="1">
                <a:latin typeface="Bookman Old Style" panose="02050604050505020204" pitchFamily="18" charset="0"/>
              </a:rPr>
              <a:t>болып</a:t>
            </a:r>
            <a:r>
              <a:rPr lang="ru-RU" sz="2600" dirty="0">
                <a:latin typeface="Bookman Old Style" panose="02050604050505020204" pitchFamily="18" charset="0"/>
              </a:rPr>
              <a:t> </a:t>
            </a:r>
            <a:r>
              <a:rPr lang="ru-RU" sz="2600" dirty="0" err="1">
                <a:latin typeface="Bookman Old Style" panose="02050604050505020204" pitchFamily="18" charset="0"/>
              </a:rPr>
              <a:t>табылады</a:t>
            </a:r>
            <a:r>
              <a:rPr lang="ru-RU" sz="2600" dirty="0" smtClean="0">
                <a:latin typeface="Bookman Old Style" panose="02050604050505020204" pitchFamily="18" charset="0"/>
              </a:rPr>
              <a:t>.</a:t>
            </a:r>
            <a:endParaRPr lang="ru-RU" sz="2600" dirty="0">
              <a:latin typeface="Bookman Old Style" panose="02050604050505020204" pitchFamily="18" charset="0"/>
            </a:endParaRPr>
          </a:p>
        </p:txBody>
      </p:sp>
    </p:spTree>
    <p:extLst>
      <p:ext uri="{BB962C8B-B14F-4D97-AF65-F5344CB8AC3E}">
        <p14:creationId xmlns:p14="http://schemas.microsoft.com/office/powerpoint/2010/main" val="27946763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052736"/>
            <a:ext cx="8280920" cy="5472608"/>
          </a:xfrm>
        </p:spPr>
        <p:txBody>
          <a:bodyPr>
            <a:normAutofit/>
          </a:bodyPr>
          <a:lstStyle/>
          <a:p>
            <a:pPr algn="just"/>
            <a:r>
              <a:rPr lang="ru-RU" sz="2400" dirty="0">
                <a:latin typeface="Bookman Old Style" panose="02050604050505020204" pitchFamily="18" charset="0"/>
              </a:rPr>
              <a:t/>
            </a:r>
            <a:br>
              <a:rPr lang="ru-RU" sz="2400" dirty="0">
                <a:latin typeface="Bookman Old Style" panose="02050604050505020204" pitchFamily="18" charset="0"/>
              </a:rPr>
            </a:br>
            <a:endParaRPr lang="ru-RU" sz="2200" dirty="0">
              <a:latin typeface="Bookman Old Style" panose="02050604050505020204" pitchFamily="18" charset="0"/>
              <a:cs typeface="Courier New" panose="02070309020205020404" pitchFamily="49" charset="0"/>
            </a:endParaRPr>
          </a:p>
        </p:txBody>
      </p:sp>
      <p:sp>
        <p:nvSpPr>
          <p:cNvPr id="3" name="Прямоугольник 2"/>
          <p:cNvSpPr/>
          <p:nvPr/>
        </p:nvSpPr>
        <p:spPr>
          <a:xfrm>
            <a:off x="395536" y="1412776"/>
            <a:ext cx="8064896" cy="3785652"/>
          </a:xfrm>
          <a:prstGeom prst="rect">
            <a:avLst/>
          </a:prstGeom>
        </p:spPr>
        <p:txBody>
          <a:bodyPr wrap="square">
            <a:spAutoFit/>
          </a:bodyPr>
          <a:lstStyle/>
          <a:p>
            <a:pPr algn="just"/>
            <a:r>
              <a:rPr lang="ru-RU" sz="2400" dirty="0" err="1" smtClean="0">
                <a:latin typeface="Bookman Old Style" panose="02050604050505020204" pitchFamily="18" charset="0"/>
              </a:rPr>
              <a:t>Ақпарат</a:t>
            </a:r>
            <a:r>
              <a:rPr lang="ru-RU" sz="2400" dirty="0" smtClean="0">
                <a:latin typeface="Bookman Old Style" panose="02050604050505020204" pitchFamily="18" charset="0"/>
              </a:rPr>
              <a:t> </a:t>
            </a:r>
            <a:r>
              <a:rPr lang="ru-RU" sz="2400" dirty="0" err="1">
                <a:latin typeface="Bookman Old Style" panose="02050604050505020204" pitchFamily="18" charset="0"/>
              </a:rPr>
              <a:t>алу</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кадастрлық</a:t>
            </a:r>
            <a:r>
              <a:rPr lang="ru-RU" sz="2400" dirty="0">
                <a:latin typeface="Bookman Old Style" panose="02050604050505020204" pitchFamily="18" charset="0"/>
              </a:rPr>
              <a:t> </a:t>
            </a:r>
            <a:r>
              <a:rPr lang="ru-RU" sz="2400" dirty="0" err="1">
                <a:latin typeface="Bookman Old Style" panose="02050604050505020204" pitchFamily="18" charset="0"/>
              </a:rPr>
              <a:t>құжаттаманы</a:t>
            </a:r>
            <a:r>
              <a:rPr lang="ru-RU" sz="2400" dirty="0">
                <a:latin typeface="Bookman Old Style" panose="02050604050505020204" pitchFamily="18" charset="0"/>
              </a:rPr>
              <a:t> </a:t>
            </a:r>
            <a:r>
              <a:rPr lang="ru-RU" sz="2400" dirty="0" err="1">
                <a:latin typeface="Bookman Old Style" panose="02050604050505020204" pitchFamily="18" charset="0"/>
              </a:rPr>
              <a:t>толтыру</a:t>
            </a:r>
            <a:r>
              <a:rPr lang="ru-RU" sz="2400" dirty="0">
                <a:latin typeface="Bookman Old Style" panose="02050604050505020204" pitchFamily="18" charset="0"/>
              </a:rPr>
              <a:t> </a:t>
            </a:r>
            <a:r>
              <a:rPr lang="ru-RU" sz="2400" dirty="0" err="1">
                <a:latin typeface="Bookman Old Style" panose="02050604050505020204" pitchFamily="18" charset="0"/>
              </a:rPr>
              <a:t>үшін</a:t>
            </a:r>
            <a:r>
              <a:rPr lang="ru-RU" sz="2400" dirty="0">
                <a:latin typeface="Bookman Old Style" panose="02050604050505020204" pitchFamily="18" charset="0"/>
              </a:rPr>
              <a:t> </a:t>
            </a:r>
            <a:r>
              <a:rPr lang="ru-RU" sz="2400" dirty="0" err="1">
                <a:latin typeface="Bookman Old Style" panose="02050604050505020204" pitchFamily="18" charset="0"/>
              </a:rPr>
              <a:t>бастапқы</a:t>
            </a:r>
            <a:r>
              <a:rPr lang="ru-RU" sz="2400" dirty="0">
                <a:latin typeface="Bookman Old Style" panose="02050604050505020204" pitchFamily="18" charset="0"/>
              </a:rPr>
              <a:t> </a:t>
            </a:r>
            <a:r>
              <a:rPr lang="ru-RU" sz="2400" dirty="0" err="1">
                <a:latin typeface="Bookman Old Style" panose="02050604050505020204" pitchFamily="18" charset="0"/>
              </a:rPr>
              <a:t>құжаттардың</a:t>
            </a:r>
            <a:r>
              <a:rPr lang="ru-RU" sz="2400" dirty="0">
                <a:latin typeface="Bookman Old Style" panose="02050604050505020204" pitchFamily="18" charset="0"/>
              </a:rPr>
              <a:t> </a:t>
            </a:r>
            <a:r>
              <a:rPr lang="ru-RU" sz="2400" dirty="0" err="1">
                <a:latin typeface="Bookman Old Style" panose="02050604050505020204" pitchFamily="18" charset="0"/>
              </a:rPr>
              <a:t>деректері</a:t>
            </a:r>
            <a:r>
              <a:rPr lang="ru-RU" sz="2400" dirty="0">
                <a:latin typeface="Bookman Old Style" panose="02050604050505020204" pitchFamily="18" charset="0"/>
              </a:rPr>
              <a:t> </a:t>
            </a:r>
            <a:r>
              <a:rPr lang="ru-RU" sz="2400" dirty="0" err="1">
                <a:latin typeface="Bookman Old Style" panose="02050604050505020204" pitchFamily="18" charset="0"/>
              </a:rPr>
              <a:t>пайдаланылады</a:t>
            </a:r>
            <a:r>
              <a:rPr lang="ru-RU" sz="2400" dirty="0">
                <a:latin typeface="Bookman Old Style" panose="02050604050505020204" pitchFamily="18" charset="0"/>
              </a:rPr>
              <a:t>. </a:t>
            </a:r>
            <a:r>
              <a:rPr lang="ru-RU" sz="2400" dirty="0" err="1">
                <a:latin typeface="Bookman Old Style" panose="02050604050505020204" pitchFamily="18" charset="0"/>
              </a:rPr>
              <a:t>Оларға</a:t>
            </a:r>
            <a:r>
              <a:rPr lang="ru-RU" sz="2400" dirty="0">
                <a:latin typeface="Bookman Old Style" panose="02050604050505020204" pitchFamily="18" charset="0"/>
              </a:rPr>
              <a:t> </a:t>
            </a:r>
            <a:r>
              <a:rPr lang="ru-RU" sz="2400" dirty="0" err="1">
                <a:latin typeface="Bookman Old Style" panose="02050604050505020204" pitchFamily="18" charset="0"/>
              </a:rPr>
              <a:t>түсірулер</a:t>
            </a:r>
            <a:r>
              <a:rPr lang="ru-RU" sz="2400" dirty="0">
                <a:latin typeface="Bookman Old Style" panose="02050604050505020204" pitchFamily="18" charset="0"/>
              </a:rPr>
              <a:t> мен </a:t>
            </a:r>
            <a:r>
              <a:rPr lang="ru-RU" sz="2400" dirty="0" err="1">
                <a:latin typeface="Bookman Old Style" panose="02050604050505020204" pitchFamily="18" charset="0"/>
              </a:rPr>
              <a:t>зерттеулердің</a:t>
            </a:r>
            <a:r>
              <a:rPr lang="ru-RU" sz="2400" dirty="0">
                <a:latin typeface="Bookman Old Style" panose="02050604050505020204" pitchFamily="18" charset="0"/>
              </a:rPr>
              <a:t> </a:t>
            </a:r>
            <a:r>
              <a:rPr lang="ru-RU" sz="2400" dirty="0" err="1">
                <a:latin typeface="Bookman Old Style" panose="02050604050505020204" pitchFamily="18" charset="0"/>
              </a:rPr>
              <a:t>материалдары</a:t>
            </a:r>
            <a:r>
              <a:rPr lang="ru-RU" sz="2400" dirty="0">
                <a:latin typeface="Bookman Old Style" panose="02050604050505020204" pitchFamily="18" charset="0"/>
              </a:rPr>
              <a:t>, </a:t>
            </a:r>
            <a:r>
              <a:rPr lang="ru-RU" sz="2400" dirty="0" err="1">
                <a:latin typeface="Bookman Old Style" panose="02050604050505020204" pitchFamily="18" charset="0"/>
              </a:rPr>
              <a:t>жоспарларға</a:t>
            </a:r>
            <a:r>
              <a:rPr lang="ru-RU" sz="2400" dirty="0">
                <a:latin typeface="Bookman Old Style" panose="02050604050505020204" pitchFamily="18" charset="0"/>
              </a:rPr>
              <a:t> </a:t>
            </a:r>
            <a:r>
              <a:rPr lang="ru-RU" sz="2400" dirty="0" err="1">
                <a:latin typeface="Bookman Old Style" panose="02050604050505020204" pitchFamily="18" charset="0"/>
              </a:rPr>
              <a:t>түзетулер</a:t>
            </a:r>
            <a:r>
              <a:rPr lang="ru-RU" sz="2400" dirty="0">
                <a:latin typeface="Bookman Old Style" panose="02050604050505020204" pitchFamily="18" charset="0"/>
              </a:rPr>
              <a:t>, </a:t>
            </a:r>
            <a:r>
              <a:rPr lang="ru-RU" sz="2400" dirty="0" err="1" smtClean="0">
                <a:latin typeface="Bookman Old Style" panose="02050604050505020204" pitchFamily="18" charset="0"/>
              </a:rPr>
              <a:t>түгендеу</a:t>
            </a:r>
            <a:r>
              <a:rPr lang="ru-RU" sz="2400" dirty="0" smtClean="0">
                <a:latin typeface="Bookman Old Style" panose="02050604050505020204" pitchFamily="18" charset="0"/>
              </a:rPr>
              <a:t>, </a:t>
            </a:r>
            <a:r>
              <a:rPr lang="ru-RU" sz="2400" dirty="0" err="1">
                <a:latin typeface="Bookman Old Style" panose="02050604050505020204" pitchFamily="18" charset="0"/>
              </a:rPr>
              <a:t>жерге</a:t>
            </a:r>
            <a:r>
              <a:rPr lang="ru-RU" sz="2400" dirty="0">
                <a:latin typeface="Bookman Old Style" panose="02050604050505020204" pitchFamily="18" charset="0"/>
              </a:rPr>
              <a:t> </a:t>
            </a:r>
            <a:r>
              <a:rPr lang="ru-RU" sz="2400" dirty="0" err="1">
                <a:latin typeface="Bookman Old Style" panose="02050604050505020204" pitchFamily="18" charset="0"/>
              </a:rPr>
              <a:t>орналастыру</a:t>
            </a:r>
            <a:r>
              <a:rPr lang="ru-RU" sz="2400" dirty="0">
                <a:latin typeface="Bookman Old Style" panose="02050604050505020204" pitchFamily="18" charset="0"/>
              </a:rPr>
              <a:t> </a:t>
            </a:r>
            <a:r>
              <a:rPr lang="ru-RU" sz="2400" dirty="0" err="1">
                <a:latin typeface="Bookman Old Style" panose="02050604050505020204" pitchFamily="18" charset="0"/>
              </a:rPr>
              <a:t>жобалары</a:t>
            </a:r>
            <a:r>
              <a:rPr lang="ru-RU" sz="2400" dirty="0">
                <a:latin typeface="Bookman Old Style" panose="02050604050505020204" pitchFamily="18" charset="0"/>
              </a:rPr>
              <a:t>, </a:t>
            </a:r>
            <a:r>
              <a:rPr lang="ru-RU" sz="2400" dirty="0" err="1">
                <a:latin typeface="Bookman Old Style" panose="02050604050505020204" pitchFamily="18" charset="0"/>
              </a:rPr>
              <a:t>орман</a:t>
            </a:r>
            <a:r>
              <a:rPr lang="ru-RU" sz="2400" dirty="0">
                <a:latin typeface="Bookman Old Style" panose="02050604050505020204" pitchFamily="18" charset="0"/>
              </a:rPr>
              <a:t> </a:t>
            </a:r>
            <a:r>
              <a:rPr lang="ru-RU" sz="2400" dirty="0" err="1">
                <a:latin typeface="Bookman Old Style" panose="02050604050505020204" pitchFamily="18" charset="0"/>
              </a:rPr>
              <a:t>орналастыру</a:t>
            </a:r>
            <a:r>
              <a:rPr lang="ru-RU" sz="2400" dirty="0">
                <a:latin typeface="Bookman Old Style" panose="02050604050505020204" pitchFamily="18" charset="0"/>
              </a:rPr>
              <a:t>, мелиорация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т.б</a:t>
            </a:r>
            <a:r>
              <a:rPr lang="ru-RU" sz="2400" dirty="0">
                <a:latin typeface="Bookman Old Style" panose="02050604050505020204" pitchFamily="18" charset="0"/>
              </a:rPr>
              <a:t>. </a:t>
            </a:r>
            <a:r>
              <a:rPr lang="ru-RU" sz="2400" dirty="0" err="1" smtClean="0">
                <a:latin typeface="Bookman Old Style" panose="02050604050505020204" pitchFamily="18" charset="0"/>
              </a:rPr>
              <a:t>деректері</a:t>
            </a:r>
            <a:r>
              <a:rPr lang="ru-RU" sz="2400" dirty="0" smtClean="0">
                <a:latin typeface="Bookman Old Style" panose="02050604050505020204" pitchFamily="18" charset="0"/>
              </a:rPr>
              <a:t> </a:t>
            </a:r>
            <a:r>
              <a:rPr lang="ru-RU" sz="2400" dirty="0" err="1" smtClean="0">
                <a:latin typeface="Bookman Old Style" panose="02050604050505020204" pitchFamily="18" charset="0"/>
              </a:rPr>
              <a:t>жатады</a:t>
            </a:r>
            <a:r>
              <a:rPr lang="ru-RU" sz="2400" dirty="0">
                <a:latin typeface="Bookman Old Style" panose="02050604050505020204" pitchFamily="18" charset="0"/>
              </a:rPr>
              <a:t>. </a:t>
            </a:r>
            <a:r>
              <a:rPr lang="ru-RU" sz="2400" dirty="0" err="1">
                <a:latin typeface="Bookman Old Style" panose="02050604050505020204" pitchFamily="18" charset="0"/>
              </a:rPr>
              <a:t>Алғашқы</a:t>
            </a:r>
            <a:r>
              <a:rPr lang="ru-RU" sz="2400" dirty="0">
                <a:latin typeface="Bookman Old Style" panose="02050604050505020204" pitchFamily="18" charset="0"/>
              </a:rPr>
              <a:t> </a:t>
            </a:r>
            <a:r>
              <a:rPr lang="ru-RU" sz="2400" dirty="0" err="1">
                <a:latin typeface="Bookman Old Style" panose="02050604050505020204" pitchFamily="18" charset="0"/>
              </a:rPr>
              <a:t>құжаттар</a:t>
            </a:r>
            <a:r>
              <a:rPr lang="ru-RU" sz="2400" dirty="0">
                <a:latin typeface="Bookman Old Style" panose="02050604050505020204" pitchFamily="18" charset="0"/>
              </a:rPr>
              <a:t> </a:t>
            </a:r>
            <a:r>
              <a:rPr lang="ru-RU" sz="2400" dirty="0" err="1">
                <a:latin typeface="Bookman Old Style" panose="02050604050505020204" pitchFamily="18" charset="0"/>
              </a:rPr>
              <a:t>маңызды</a:t>
            </a:r>
            <a:r>
              <a:rPr lang="ru-RU" sz="2400" dirty="0">
                <a:latin typeface="Bookman Old Style" panose="02050604050505020204" pitchFamily="18" charset="0"/>
              </a:rPr>
              <a:t> </a:t>
            </a:r>
            <a:r>
              <a:rPr lang="ru-RU" sz="2400" dirty="0" err="1">
                <a:latin typeface="Bookman Old Style" panose="02050604050505020204" pitchFamily="18" charset="0"/>
              </a:rPr>
              <a:t>болып</a:t>
            </a:r>
            <a:r>
              <a:rPr lang="ru-RU" sz="2400" dirty="0">
                <a:latin typeface="Bookman Old Style" panose="02050604050505020204" pitchFamily="18" charset="0"/>
              </a:rPr>
              <a:t> </a:t>
            </a:r>
            <a:r>
              <a:rPr lang="ru-RU" sz="2400" dirty="0" err="1">
                <a:latin typeface="Bookman Old Style" panose="02050604050505020204" pitchFamily="18" charset="0"/>
              </a:rPr>
              <a:t>табылады</a:t>
            </a:r>
            <a:r>
              <a:rPr lang="ru-RU" sz="2400" dirty="0">
                <a:latin typeface="Bookman Old Style" panose="02050604050505020204" pitchFamily="18" charset="0"/>
              </a:rPr>
              <a:t>, </a:t>
            </a:r>
            <a:r>
              <a:rPr lang="ru-RU" sz="2400" dirty="0" err="1">
                <a:latin typeface="Bookman Old Style" panose="02050604050505020204" pitchFamily="18" charset="0"/>
              </a:rPr>
              <a:t>өйткені</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кадастры </a:t>
            </a:r>
            <a:r>
              <a:rPr lang="ru-RU" sz="2400" dirty="0" err="1">
                <a:latin typeface="Bookman Old Style" panose="02050604050505020204" pitchFamily="18" charset="0"/>
              </a:rPr>
              <a:t>деректерінің</a:t>
            </a:r>
            <a:r>
              <a:rPr lang="ru-RU" sz="2400" dirty="0">
                <a:latin typeface="Bookman Old Style" panose="02050604050505020204" pitchFamily="18" charset="0"/>
              </a:rPr>
              <a:t> </a:t>
            </a:r>
            <a:r>
              <a:rPr lang="ru-RU" sz="2400" dirty="0" err="1">
                <a:latin typeface="Bookman Old Style" panose="02050604050505020204" pitchFamily="18" charset="0"/>
              </a:rPr>
              <a:t>дұрыстығы</a:t>
            </a:r>
            <a:r>
              <a:rPr lang="ru-RU" sz="2400" dirty="0">
                <a:latin typeface="Bookman Old Style" panose="02050604050505020204" pitchFamily="18" charset="0"/>
              </a:rPr>
              <a:t> мен </a:t>
            </a:r>
            <a:r>
              <a:rPr lang="ru-RU" sz="2400" dirty="0" err="1">
                <a:latin typeface="Bookman Old Style" panose="02050604050505020204" pitchFamily="18" charset="0"/>
              </a:rPr>
              <a:t>сенімділігі</a:t>
            </a:r>
            <a:r>
              <a:rPr lang="ru-RU" sz="2400" dirty="0">
                <a:latin typeface="Bookman Old Style" panose="02050604050505020204" pitchFamily="18" charset="0"/>
              </a:rPr>
              <a:t> </a:t>
            </a:r>
            <a:r>
              <a:rPr lang="ru-RU" sz="2400" dirty="0" err="1">
                <a:latin typeface="Bookman Old Style" panose="02050604050505020204" pitchFamily="18" charset="0"/>
              </a:rPr>
              <a:t>көбінесе</a:t>
            </a:r>
            <a:r>
              <a:rPr lang="ru-RU" sz="2400" dirty="0">
                <a:latin typeface="Bookman Old Style" panose="02050604050505020204" pitchFamily="18" charset="0"/>
              </a:rPr>
              <a:t> </a:t>
            </a:r>
            <a:r>
              <a:rPr lang="ru-RU" sz="2400" dirty="0" err="1">
                <a:latin typeface="Bookman Old Style" panose="02050604050505020204" pitchFamily="18" charset="0"/>
              </a:rPr>
              <a:t>олардың</a:t>
            </a:r>
            <a:r>
              <a:rPr lang="ru-RU" sz="2400" dirty="0">
                <a:latin typeface="Bookman Old Style" panose="02050604050505020204" pitchFamily="18" charset="0"/>
              </a:rPr>
              <a:t> </a:t>
            </a:r>
            <a:r>
              <a:rPr lang="ru-RU" sz="2400" dirty="0" err="1">
                <a:latin typeface="Bookman Old Style" panose="02050604050505020204" pitchFamily="18" charset="0"/>
              </a:rPr>
              <a:t>толықтығы</a:t>
            </a:r>
            <a:r>
              <a:rPr lang="ru-RU" sz="2400" dirty="0">
                <a:latin typeface="Bookman Old Style" panose="02050604050505020204" pitchFamily="18" charset="0"/>
              </a:rPr>
              <a:t> мен </a:t>
            </a:r>
            <a:r>
              <a:rPr lang="ru-RU" sz="2400" dirty="0" err="1">
                <a:latin typeface="Bookman Old Style" panose="02050604050505020204" pitchFamily="18" charset="0"/>
              </a:rPr>
              <a:t>дәлдігіне</a:t>
            </a:r>
            <a:r>
              <a:rPr lang="ru-RU" sz="2400" dirty="0">
                <a:latin typeface="Bookman Old Style" panose="02050604050505020204" pitchFamily="18" charset="0"/>
              </a:rPr>
              <a:t> </a:t>
            </a:r>
            <a:r>
              <a:rPr lang="ru-RU" sz="2400" dirty="0" err="1">
                <a:latin typeface="Bookman Old Style" panose="02050604050505020204" pitchFamily="18" charset="0"/>
              </a:rPr>
              <a:t>байланысты</a:t>
            </a:r>
            <a:r>
              <a:rPr lang="ru-RU" sz="2400" dirty="0"/>
              <a:t>.</a:t>
            </a:r>
          </a:p>
        </p:txBody>
      </p:sp>
    </p:spTree>
    <p:extLst>
      <p:ext uri="{BB962C8B-B14F-4D97-AF65-F5344CB8AC3E}">
        <p14:creationId xmlns:p14="http://schemas.microsoft.com/office/powerpoint/2010/main" val="1994461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052736"/>
            <a:ext cx="8280920" cy="5472608"/>
          </a:xfrm>
        </p:spPr>
        <p:txBody>
          <a:bodyPr>
            <a:normAutofit/>
          </a:bodyPr>
          <a:lstStyle/>
          <a:p>
            <a:pPr algn="just"/>
            <a:r>
              <a:rPr lang="ru-RU" sz="2400" dirty="0">
                <a:latin typeface="Bookman Old Style" panose="02050604050505020204" pitchFamily="18" charset="0"/>
              </a:rPr>
              <a:t/>
            </a:r>
            <a:br>
              <a:rPr lang="ru-RU" sz="2400" dirty="0">
                <a:latin typeface="Bookman Old Style" panose="02050604050505020204" pitchFamily="18" charset="0"/>
              </a:rPr>
            </a:br>
            <a:endParaRPr lang="ru-RU" sz="2200" dirty="0">
              <a:latin typeface="Bookman Old Style" panose="02050604050505020204" pitchFamily="18" charset="0"/>
              <a:cs typeface="Courier New" panose="02070309020205020404" pitchFamily="49" charset="0"/>
            </a:endParaRPr>
          </a:p>
        </p:txBody>
      </p:sp>
      <p:sp>
        <p:nvSpPr>
          <p:cNvPr id="4" name="Прямоугольник 3"/>
          <p:cNvSpPr/>
          <p:nvPr/>
        </p:nvSpPr>
        <p:spPr>
          <a:xfrm>
            <a:off x="971600" y="1052736"/>
            <a:ext cx="7128792" cy="4154984"/>
          </a:xfrm>
          <a:prstGeom prst="rect">
            <a:avLst/>
          </a:prstGeom>
        </p:spPr>
        <p:txBody>
          <a:bodyPr wrap="square">
            <a:spAutoFit/>
          </a:bodyPr>
          <a:lstStyle/>
          <a:p>
            <a:pPr algn="just"/>
            <a:r>
              <a:rPr lang="kk-KZ" sz="2400" dirty="0">
                <a:latin typeface="Bookman Old Style" panose="02050604050505020204" pitchFamily="18" charset="0"/>
              </a:rPr>
              <a:t>Негізгі құжаттаманы толтыру кезінде тиісті деректерді есепке алу үшін құқықтық негіз болып табылатын құжаттардың маңызы зор. Оларға Қазақстан Республикасы Үкіметінің қаулылары, атқарушы органдардың (облыстық, аудандық, қалалық, кенттік, ауылдық) шешімдері жатады. </a:t>
            </a:r>
            <a:r>
              <a:rPr lang="ru-RU" sz="2400" dirty="0" err="1">
                <a:latin typeface="Bookman Old Style" panose="02050604050505020204" pitchFamily="18" charset="0"/>
              </a:rPr>
              <a:t>Жер</a:t>
            </a:r>
            <a:r>
              <a:rPr lang="ru-RU" sz="2400" dirty="0">
                <a:latin typeface="Bookman Old Style" panose="02050604050505020204" pitchFamily="18" charset="0"/>
              </a:rPr>
              <a:t> кадастры </a:t>
            </a:r>
            <a:r>
              <a:rPr lang="ru-RU" sz="2400" dirty="0" err="1">
                <a:latin typeface="Bookman Old Style" panose="02050604050505020204" pitchFamily="18" charset="0"/>
              </a:rPr>
              <a:t>арнайы</a:t>
            </a:r>
            <a:r>
              <a:rPr lang="ru-RU" sz="2400" dirty="0">
                <a:latin typeface="Bookman Old Style" panose="02050604050505020204" pitchFamily="18" charset="0"/>
              </a:rPr>
              <a:t> </a:t>
            </a:r>
            <a:r>
              <a:rPr lang="ru-RU" sz="2400" dirty="0" err="1">
                <a:latin typeface="Bookman Old Style" panose="02050604050505020204" pitchFamily="18" charset="0"/>
              </a:rPr>
              <a:t>есеп</a:t>
            </a:r>
            <a:r>
              <a:rPr lang="ru-RU" sz="2400" dirty="0">
                <a:latin typeface="Bookman Old Style" panose="02050604050505020204" pitchFamily="18" charset="0"/>
              </a:rPr>
              <a:t> </a:t>
            </a:r>
            <a:r>
              <a:rPr lang="ru-RU" sz="2400" dirty="0" err="1">
                <a:latin typeface="Bookman Old Style" panose="02050604050505020204" pitchFamily="18" charset="0"/>
              </a:rPr>
              <a:t>құжаттамасын</a:t>
            </a:r>
            <a:r>
              <a:rPr lang="ru-RU" sz="2400" dirty="0">
                <a:latin typeface="Bookman Old Style" panose="02050604050505020204" pitchFamily="18" charset="0"/>
              </a:rPr>
              <a:t> да </a:t>
            </a:r>
            <a:r>
              <a:rPr lang="ru-RU" sz="2400" dirty="0" err="1">
                <a:latin typeface="Bookman Old Style" panose="02050604050505020204" pitchFamily="18" charset="0"/>
              </a:rPr>
              <a:t>жүргізеді</a:t>
            </a:r>
            <a:r>
              <a:rPr lang="ru-RU" sz="2400" dirty="0">
                <a:latin typeface="Bookman Old Style" panose="02050604050505020204" pitchFamily="18" charset="0"/>
              </a:rPr>
              <a:t>. </a:t>
            </a:r>
            <a:r>
              <a:rPr lang="ru-RU" sz="2400" dirty="0" err="1">
                <a:latin typeface="Bookman Old Style" panose="02050604050505020204" pitchFamily="18" charset="0"/>
              </a:rPr>
              <a:t>Бұл</a:t>
            </a:r>
            <a:r>
              <a:rPr lang="ru-RU" sz="2400" dirty="0">
                <a:latin typeface="Bookman Old Style" panose="02050604050505020204" pitchFamily="18" charset="0"/>
              </a:rPr>
              <a:t>, </a:t>
            </a:r>
            <a:r>
              <a:rPr lang="ru-RU" sz="2400" dirty="0" err="1">
                <a:latin typeface="Bookman Old Style" panose="02050604050505020204" pitchFamily="18" charset="0"/>
              </a:rPr>
              <a:t>әдетте</a:t>
            </a:r>
            <a:r>
              <a:rPr lang="ru-RU" sz="2400" dirty="0">
                <a:latin typeface="Bookman Old Style" panose="02050604050505020204" pitchFamily="18" charset="0"/>
              </a:rPr>
              <a:t>, </a:t>
            </a:r>
            <a:r>
              <a:rPr lang="ru-RU" sz="2400" dirty="0" err="1">
                <a:latin typeface="Bookman Old Style" panose="02050604050505020204" pitchFamily="18" charset="0"/>
              </a:rPr>
              <a:t>мәтіндік</a:t>
            </a:r>
            <a:r>
              <a:rPr lang="ru-RU" sz="2400" dirty="0">
                <a:latin typeface="Bookman Old Style" panose="02050604050505020204" pitchFamily="18" charset="0"/>
              </a:rPr>
              <a:t>, </a:t>
            </a:r>
            <a:r>
              <a:rPr lang="ru-RU" sz="2400" dirty="0" err="1">
                <a:latin typeface="Bookman Old Style" panose="02050604050505020204" pitchFamily="18" charset="0"/>
              </a:rPr>
              <a:t>оған</a:t>
            </a:r>
            <a:r>
              <a:rPr lang="ru-RU" sz="2400" dirty="0">
                <a:latin typeface="Bookman Old Style" panose="02050604050505020204" pitchFamily="18" charset="0"/>
              </a:rPr>
              <a:t> </a:t>
            </a:r>
            <a:r>
              <a:rPr lang="ru-RU" sz="2400" dirty="0" err="1">
                <a:latin typeface="Bookman Old Style" panose="02050604050505020204" pitchFamily="18" charset="0"/>
              </a:rPr>
              <a:t>қосымша</a:t>
            </a:r>
            <a:r>
              <a:rPr lang="ru-RU" sz="2400" dirty="0">
                <a:latin typeface="Bookman Old Style" panose="02050604050505020204" pitchFamily="18" charset="0"/>
              </a:rPr>
              <a:t> </a:t>
            </a:r>
            <a:r>
              <a:rPr lang="ru-RU" sz="2400" dirty="0" err="1">
                <a:latin typeface="Bookman Old Style" panose="02050604050505020204" pitchFamily="18" charset="0"/>
              </a:rPr>
              <a:t>ретінде</a:t>
            </a:r>
            <a:r>
              <a:rPr lang="ru-RU" sz="2400" dirty="0">
                <a:latin typeface="Bookman Old Style" panose="02050604050505020204" pitchFamily="18" charset="0"/>
              </a:rPr>
              <a:t> </a:t>
            </a:r>
            <a:r>
              <a:rPr lang="ru-RU" sz="2400" dirty="0" err="1">
                <a:latin typeface="Bookman Old Style" panose="02050604050505020204" pitchFamily="18" charset="0"/>
              </a:rPr>
              <a:t>әртүрлі</a:t>
            </a:r>
            <a:r>
              <a:rPr lang="ru-RU" sz="2400" dirty="0">
                <a:latin typeface="Bookman Old Style" panose="02050604050505020204" pitchFamily="18" charset="0"/>
              </a:rPr>
              <a:t> </a:t>
            </a:r>
            <a:r>
              <a:rPr lang="ru-RU" sz="2400" dirty="0" err="1">
                <a:latin typeface="Bookman Old Style" panose="02050604050505020204" pitchFamily="18" charset="0"/>
              </a:rPr>
              <a:t>картографиялық</a:t>
            </a:r>
            <a:r>
              <a:rPr lang="ru-RU" sz="2400" dirty="0">
                <a:latin typeface="Bookman Old Style" panose="02050604050505020204" pitchFamily="18" charset="0"/>
              </a:rPr>
              <a:t> </a:t>
            </a:r>
            <a:r>
              <a:rPr lang="ru-RU" sz="2400" dirty="0" err="1">
                <a:latin typeface="Bookman Old Style" panose="02050604050505020204" pitchFamily="18" charset="0"/>
              </a:rPr>
              <a:t>материалдар</a:t>
            </a:r>
            <a:r>
              <a:rPr lang="ru-RU" sz="2400" dirty="0">
                <a:latin typeface="Bookman Old Style" panose="02050604050505020204" pitchFamily="18" charset="0"/>
              </a:rPr>
              <a:t>, </a:t>
            </a:r>
            <a:r>
              <a:rPr lang="ru-RU" sz="2400" dirty="0" err="1">
                <a:latin typeface="Bookman Old Style" panose="02050604050505020204" pitchFamily="18" charset="0"/>
              </a:rPr>
              <a:t>диаграммалар</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т.б</a:t>
            </a:r>
            <a:r>
              <a:rPr lang="ru-RU" sz="2400" dirty="0">
                <a:latin typeface="Bookman Old Style" panose="02050604050505020204" pitchFamily="18" charset="0"/>
              </a:rPr>
              <a:t>.</a:t>
            </a:r>
          </a:p>
        </p:txBody>
      </p:sp>
    </p:spTree>
    <p:extLst>
      <p:ext uri="{BB962C8B-B14F-4D97-AF65-F5344CB8AC3E}">
        <p14:creationId xmlns:p14="http://schemas.microsoft.com/office/powerpoint/2010/main" val="581206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692696"/>
            <a:ext cx="8280920" cy="5832648"/>
          </a:xfrm>
        </p:spPr>
        <p:txBody>
          <a:bodyPr>
            <a:normAutofit/>
          </a:bodyPr>
          <a:lstStyle/>
          <a:p>
            <a:pPr algn="just"/>
            <a:r>
              <a:rPr lang="ru-RU" sz="2400" dirty="0">
                <a:latin typeface="Bookman Old Style" panose="02050604050505020204" pitchFamily="18" charset="0"/>
              </a:rPr>
              <a:t/>
            </a:r>
            <a:br>
              <a:rPr lang="ru-RU" sz="2400" dirty="0">
                <a:latin typeface="Bookman Old Style" panose="02050604050505020204" pitchFamily="18" charset="0"/>
              </a:rPr>
            </a:br>
            <a:endParaRPr lang="ru-RU" sz="2200" dirty="0">
              <a:latin typeface="Bookman Old Style" panose="02050604050505020204" pitchFamily="18" charset="0"/>
              <a:cs typeface="Courier New" panose="02070309020205020404" pitchFamily="49" charset="0"/>
            </a:endParaRPr>
          </a:p>
        </p:txBody>
      </p:sp>
      <p:sp>
        <p:nvSpPr>
          <p:cNvPr id="3" name="Прямоугольник 2"/>
          <p:cNvSpPr/>
          <p:nvPr/>
        </p:nvSpPr>
        <p:spPr>
          <a:xfrm>
            <a:off x="539552" y="836712"/>
            <a:ext cx="7848872" cy="5509200"/>
          </a:xfrm>
          <a:prstGeom prst="rect">
            <a:avLst/>
          </a:prstGeom>
        </p:spPr>
        <p:txBody>
          <a:bodyPr wrap="square">
            <a:spAutoFit/>
          </a:bodyPr>
          <a:lstStyle/>
          <a:p>
            <a:pPr algn="just"/>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кадастрының</a:t>
            </a:r>
            <a:r>
              <a:rPr lang="ru-RU" sz="2200" dirty="0">
                <a:latin typeface="Bookman Old Style" panose="02050604050505020204" pitchFamily="18" charset="0"/>
              </a:rPr>
              <a:t> </a:t>
            </a:r>
            <a:r>
              <a:rPr lang="ru-RU" sz="2200" dirty="0" err="1">
                <a:latin typeface="Bookman Old Style" panose="02050604050505020204" pitchFamily="18" charset="0"/>
              </a:rPr>
              <a:t>жекелеген</a:t>
            </a:r>
            <a:r>
              <a:rPr lang="ru-RU" sz="2200" dirty="0">
                <a:latin typeface="Bookman Old Style" panose="02050604050505020204" pitchFamily="18" charset="0"/>
              </a:rPr>
              <a:t> </a:t>
            </a:r>
            <a:r>
              <a:rPr lang="ru-RU" sz="2200" dirty="0" err="1">
                <a:latin typeface="Bookman Old Style" panose="02050604050505020204" pitchFamily="18" charset="0"/>
              </a:rPr>
              <a:t>бөліктерін</a:t>
            </a:r>
            <a:r>
              <a:rPr lang="ru-RU" sz="2200" dirty="0">
                <a:latin typeface="Bookman Old Style" panose="02050604050505020204" pitchFamily="18" charset="0"/>
              </a:rPr>
              <a:t> </a:t>
            </a:r>
            <a:r>
              <a:rPr lang="ru-RU" sz="2200" dirty="0" err="1">
                <a:latin typeface="Bookman Old Style" panose="02050604050505020204" pitchFamily="18" charset="0"/>
              </a:rPr>
              <a:t>жүргізу</a:t>
            </a:r>
            <a:r>
              <a:rPr lang="ru-RU" sz="2200" dirty="0">
                <a:latin typeface="Bookman Old Style" panose="02050604050505020204" pitchFamily="18" charset="0"/>
              </a:rPr>
              <a:t> </a:t>
            </a:r>
            <a:r>
              <a:rPr lang="ru-RU" sz="2200" dirty="0" err="1">
                <a:latin typeface="Bookman Old Style" panose="02050604050505020204" pitchFamily="18" charset="0"/>
              </a:rPr>
              <a:t>үшін</a:t>
            </a:r>
            <a:r>
              <a:rPr lang="ru-RU" sz="2200" dirty="0">
                <a:latin typeface="Bookman Old Style" panose="02050604050505020204" pitchFamily="18" charset="0"/>
              </a:rPr>
              <a:t> </a:t>
            </a:r>
            <a:r>
              <a:rPr lang="ru-RU" sz="2200" dirty="0" err="1">
                <a:latin typeface="Bookman Old Style" panose="02050604050505020204" pitchFamily="18" charset="0"/>
              </a:rPr>
              <a:t>қажетті</a:t>
            </a:r>
            <a:r>
              <a:rPr lang="ru-RU" sz="2200" dirty="0">
                <a:latin typeface="Bookman Old Style" panose="02050604050505020204" pitchFamily="18" charset="0"/>
              </a:rPr>
              <a:t> </a:t>
            </a:r>
            <a:r>
              <a:rPr lang="ru-RU" sz="2200" dirty="0" err="1">
                <a:latin typeface="Bookman Old Style" panose="02050604050505020204" pitchFamily="18" charset="0"/>
              </a:rPr>
              <a:t>кадастрлық</a:t>
            </a:r>
            <a:r>
              <a:rPr lang="ru-RU" sz="2200" dirty="0">
                <a:latin typeface="Bookman Old Style" panose="02050604050505020204" pitchFamily="18" charset="0"/>
              </a:rPr>
              <a:t> </a:t>
            </a:r>
            <a:r>
              <a:rPr lang="ru-RU" sz="2200" dirty="0" err="1">
                <a:latin typeface="Bookman Old Style" panose="02050604050505020204" pitchFamily="18" charset="0"/>
              </a:rPr>
              <a:t>құжаттардың</a:t>
            </a:r>
            <a:r>
              <a:rPr lang="ru-RU" sz="2200" dirty="0">
                <a:latin typeface="Bookman Old Style" panose="02050604050505020204" pitchFamily="18" charset="0"/>
              </a:rPr>
              <a:t>, </a:t>
            </a:r>
            <a:r>
              <a:rPr lang="ru-RU" sz="2200" dirty="0" err="1">
                <a:latin typeface="Bookman Old Style" panose="02050604050505020204" pitchFamily="18" charset="0"/>
              </a:rPr>
              <a:t>материалдардың</a:t>
            </a:r>
            <a:r>
              <a:rPr lang="ru-RU" sz="2200" dirty="0">
                <a:latin typeface="Bookman Old Style" panose="02050604050505020204" pitchFamily="18" charset="0"/>
              </a:rPr>
              <a:t>, </a:t>
            </a:r>
            <a:r>
              <a:rPr lang="ru-RU" sz="2200" dirty="0" err="1">
                <a:latin typeface="Bookman Old Style" panose="02050604050505020204" pitchFamily="18" charset="0"/>
              </a:rPr>
              <a:t>жұмыстар</a:t>
            </a:r>
            <a:r>
              <a:rPr lang="ru-RU" sz="2200" dirty="0">
                <a:latin typeface="Bookman Old Style" panose="02050604050505020204" pitchFamily="18" charset="0"/>
              </a:rPr>
              <a:t>, </a:t>
            </a:r>
            <a:r>
              <a:rPr lang="ru-RU" sz="2200" dirty="0" err="1">
                <a:latin typeface="Bookman Old Style" panose="02050604050505020204" pitchFamily="18" charset="0"/>
              </a:rPr>
              <a:t>түсірулер</a:t>
            </a:r>
            <a:r>
              <a:rPr lang="ru-RU" sz="2200" dirty="0">
                <a:latin typeface="Bookman Old Style" panose="02050604050505020204" pitchFamily="18" charset="0"/>
              </a:rPr>
              <a:t>, </a:t>
            </a:r>
            <a:r>
              <a:rPr lang="ru-RU" sz="2200" dirty="0" err="1">
                <a:latin typeface="Bookman Old Style" panose="02050604050505020204" pitchFamily="18" charset="0"/>
              </a:rPr>
              <a:t>іс-шаралар</a:t>
            </a:r>
            <a:r>
              <a:rPr lang="ru-RU" sz="2200" dirty="0">
                <a:latin typeface="Bookman Old Style" panose="02050604050505020204" pitchFamily="18" charset="0"/>
              </a:rPr>
              <a:t> </a:t>
            </a:r>
            <a:r>
              <a:rPr lang="ru-RU" sz="2200" dirty="0" err="1">
                <a:latin typeface="Bookman Old Style" panose="02050604050505020204" pitchFamily="18" charset="0"/>
              </a:rPr>
              <a:t>түрлері</a:t>
            </a:r>
            <a:r>
              <a:rPr lang="ru-RU" sz="2200" dirty="0">
                <a:latin typeface="Bookman Old Style" panose="02050604050505020204" pitchFamily="18" charset="0"/>
              </a:rPr>
              <a:t>:</a:t>
            </a:r>
          </a:p>
          <a:p>
            <a:pPr algn="just"/>
            <a:r>
              <a:rPr lang="ru-RU" sz="2200" dirty="0">
                <a:latin typeface="Bookman Old Style" panose="02050604050505020204" pitchFamily="18" charset="0"/>
              </a:rPr>
              <a:t>1. </a:t>
            </a:r>
            <a:r>
              <a:rPr lang="ru-RU" sz="2200" i="1" dirty="0" err="1">
                <a:latin typeface="Bookman Old Style" panose="02050604050505020204" pitchFamily="18" charset="0"/>
              </a:rPr>
              <a:t>Жер</a:t>
            </a:r>
            <a:r>
              <a:rPr lang="ru-RU" sz="2200" i="1" dirty="0">
                <a:latin typeface="Bookman Old Style" panose="02050604050505020204" pitchFamily="18" charset="0"/>
              </a:rPr>
              <a:t> </a:t>
            </a:r>
            <a:r>
              <a:rPr lang="ru-RU" sz="2200" i="1" dirty="0" err="1">
                <a:latin typeface="Bookman Old Style" panose="02050604050505020204" pitchFamily="18" charset="0"/>
              </a:rPr>
              <a:t>учаскелерiн</a:t>
            </a:r>
            <a:r>
              <a:rPr lang="ru-RU" sz="2200" i="1" dirty="0">
                <a:latin typeface="Bookman Old Style" panose="02050604050505020204" pitchFamily="18" charset="0"/>
              </a:rPr>
              <a:t> </a:t>
            </a:r>
            <a:r>
              <a:rPr lang="ru-RU" sz="2200" i="1" dirty="0" err="1">
                <a:latin typeface="Bookman Old Style" panose="02050604050505020204" pitchFamily="18" charset="0"/>
              </a:rPr>
              <a:t>тiркеу</a:t>
            </a:r>
            <a:r>
              <a:rPr lang="ru-RU" sz="2200" dirty="0">
                <a:latin typeface="Bookman Old Style" panose="02050604050505020204" pitchFamily="18" charset="0"/>
              </a:rPr>
              <a:t> – </a:t>
            </a:r>
            <a:r>
              <a:rPr lang="ru-RU" sz="2200" dirty="0" err="1">
                <a:latin typeface="Bookman Old Style" panose="02050604050505020204" pitchFamily="18" charset="0"/>
              </a:rPr>
              <a:t>заңнамалық</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нормативтiк</a:t>
            </a:r>
            <a:r>
              <a:rPr lang="ru-RU" sz="2200" dirty="0">
                <a:latin typeface="Bookman Old Style" panose="02050604050505020204" pitchFamily="18" charset="0"/>
              </a:rPr>
              <a:t> </a:t>
            </a:r>
            <a:r>
              <a:rPr lang="ru-RU" sz="2200" dirty="0" err="1">
                <a:latin typeface="Bookman Old Style" panose="02050604050505020204" pitchFamily="18" charset="0"/>
              </a:rPr>
              <a:t>құжаттар</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учаскелерiне</a:t>
            </a:r>
            <a:r>
              <a:rPr lang="ru-RU" sz="2200" dirty="0">
                <a:latin typeface="Bookman Old Style" panose="02050604050505020204" pitchFamily="18" charset="0"/>
              </a:rPr>
              <a:t> </a:t>
            </a:r>
            <a:r>
              <a:rPr lang="ru-RU" sz="2200" dirty="0" err="1">
                <a:latin typeface="Bookman Old Style" panose="02050604050505020204" pitchFamily="18" charset="0"/>
              </a:rPr>
              <a:t>құқықтарды</a:t>
            </a:r>
            <a:r>
              <a:rPr lang="ru-RU" sz="2200" dirty="0">
                <a:latin typeface="Bookman Old Style" panose="02050604050505020204" pitchFamily="18" charset="0"/>
              </a:rPr>
              <a:t> беру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тiркеу</a:t>
            </a:r>
            <a:r>
              <a:rPr lang="ru-RU" sz="2200" dirty="0">
                <a:latin typeface="Bookman Old Style" panose="02050604050505020204" pitchFamily="18" charset="0"/>
              </a:rPr>
              <a:t> </a:t>
            </a:r>
            <a:r>
              <a:rPr lang="ru-RU" sz="2200" dirty="0" err="1">
                <a:latin typeface="Bookman Old Style" panose="02050604050505020204" pitchFamily="18" charset="0"/>
              </a:rPr>
              <a:t>тәртiбi</a:t>
            </a:r>
            <a:r>
              <a:rPr lang="ru-RU" sz="2200" dirty="0">
                <a:latin typeface="Bookman Old Style" panose="02050604050505020204" pitchFamily="18" charset="0"/>
              </a:rPr>
              <a:t>, </a:t>
            </a:r>
            <a:r>
              <a:rPr lang="ru-RU" sz="2200" dirty="0" err="1">
                <a:latin typeface="Bookman Old Style" panose="02050604050505020204" pitchFamily="18" charset="0"/>
              </a:rPr>
              <a:t>құжаттардың</a:t>
            </a:r>
            <a:r>
              <a:rPr lang="ru-RU" sz="2200" dirty="0">
                <a:latin typeface="Bookman Old Style" panose="02050604050505020204" pitchFamily="18" charset="0"/>
              </a:rPr>
              <a:t> </a:t>
            </a:r>
            <a:r>
              <a:rPr lang="ru-RU" sz="2200" dirty="0" err="1">
                <a:latin typeface="Bookman Old Style" panose="02050604050505020204" pitchFamily="18" charset="0"/>
              </a:rPr>
              <a:t>нысандары</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учаскелерiн</a:t>
            </a:r>
            <a:r>
              <a:rPr lang="ru-RU" sz="2200" dirty="0">
                <a:latin typeface="Bookman Old Style" panose="02050604050505020204" pitchFamily="18" charset="0"/>
              </a:rPr>
              <a:t> </a:t>
            </a:r>
            <a:r>
              <a:rPr lang="ru-RU" sz="2200" dirty="0" err="1">
                <a:latin typeface="Bookman Old Style" panose="02050604050505020204" pitchFamily="18" charset="0"/>
              </a:rPr>
              <a:t>алу</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учаскелерiнiң</a:t>
            </a:r>
            <a:r>
              <a:rPr lang="ru-RU" sz="2200" dirty="0">
                <a:latin typeface="Bookman Old Style" panose="02050604050505020204" pitchFamily="18" charset="0"/>
              </a:rPr>
              <a:t> </a:t>
            </a:r>
            <a:r>
              <a:rPr lang="ru-RU" sz="2200" dirty="0" err="1">
                <a:latin typeface="Bookman Old Style" panose="02050604050505020204" pitchFamily="18" charset="0"/>
              </a:rPr>
              <a:t>шекараларын</a:t>
            </a:r>
            <a:r>
              <a:rPr lang="ru-RU" sz="2200" dirty="0">
                <a:latin typeface="Bookman Old Style" panose="02050604050505020204" pitchFamily="18" charset="0"/>
              </a:rPr>
              <a:t>, </a:t>
            </a:r>
            <a:r>
              <a:rPr lang="ru-RU" sz="2200" dirty="0" err="1">
                <a:latin typeface="Bookman Old Style" panose="02050604050505020204" pitchFamily="18" charset="0"/>
              </a:rPr>
              <a:t>аумақтарын</a:t>
            </a:r>
            <a:r>
              <a:rPr lang="ru-RU" sz="2200" dirty="0">
                <a:latin typeface="Bookman Old Style" panose="02050604050505020204" pitchFamily="18" charset="0"/>
              </a:rPr>
              <a:t>, </a:t>
            </a:r>
            <a:r>
              <a:rPr lang="ru-RU" sz="2200" dirty="0" err="1">
                <a:latin typeface="Bookman Old Style" panose="02050604050505020204" pitchFamily="18" charset="0"/>
              </a:rPr>
              <a:t>құрамын</a:t>
            </a:r>
            <a:r>
              <a:rPr lang="ru-RU" sz="2200" dirty="0">
                <a:latin typeface="Bookman Old Style" panose="02050604050505020204" pitchFamily="18" charset="0"/>
              </a:rPr>
              <a:t>, </a:t>
            </a:r>
            <a:r>
              <a:rPr lang="ru-RU" sz="2200" dirty="0" err="1">
                <a:latin typeface="Bookman Old Style" panose="02050604050505020204" pitchFamily="18" charset="0"/>
              </a:rPr>
              <a:t>бөлiнуiн</a:t>
            </a:r>
            <a:r>
              <a:rPr lang="ru-RU" sz="2200" dirty="0">
                <a:latin typeface="Bookman Old Style" panose="02050604050505020204" pitchFamily="18" charset="0"/>
              </a:rPr>
              <a:t>, </a:t>
            </a:r>
            <a:r>
              <a:rPr lang="ru-RU" sz="2200" dirty="0" err="1">
                <a:latin typeface="Bookman Old Style" panose="02050604050505020204" pitchFamily="18" charset="0"/>
              </a:rPr>
              <a:t>ауыртпалықтарын</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пайдаланудағы</a:t>
            </a:r>
            <a:r>
              <a:rPr lang="ru-RU" sz="2200" dirty="0">
                <a:latin typeface="Bookman Old Style" panose="02050604050505020204" pitchFamily="18" charset="0"/>
              </a:rPr>
              <a:t> </a:t>
            </a:r>
            <a:r>
              <a:rPr lang="ru-RU" sz="2200" dirty="0" err="1">
                <a:latin typeface="Bookman Old Style" panose="02050604050505020204" pitchFamily="18" charset="0"/>
              </a:rPr>
              <a:t>өзге</a:t>
            </a:r>
            <a:r>
              <a:rPr lang="ru-RU" sz="2200" dirty="0">
                <a:latin typeface="Bookman Old Style" panose="02050604050505020204" pitchFamily="18" charset="0"/>
              </a:rPr>
              <a:t> де </a:t>
            </a:r>
            <a:r>
              <a:rPr lang="ru-RU" sz="2200" dirty="0" err="1">
                <a:latin typeface="Bookman Old Style" panose="02050604050505020204" pitchFamily="18" charset="0"/>
              </a:rPr>
              <a:t>шектеулердi</a:t>
            </a:r>
            <a:r>
              <a:rPr lang="ru-RU" sz="2200" dirty="0">
                <a:latin typeface="Bookman Old Style" panose="02050604050505020204" pitchFamily="18" charset="0"/>
              </a:rPr>
              <a:t> </a:t>
            </a:r>
            <a:r>
              <a:rPr lang="ru-RU" sz="2200" dirty="0" err="1">
                <a:latin typeface="Bookman Old Style" panose="02050604050505020204" pitchFamily="18" charset="0"/>
              </a:rPr>
              <a:t>белгiлеу</a:t>
            </a:r>
            <a:r>
              <a:rPr lang="ru-RU" sz="2200" dirty="0">
                <a:latin typeface="Bookman Old Style" panose="02050604050505020204" pitchFamily="18" charset="0"/>
              </a:rPr>
              <a:t>, </a:t>
            </a:r>
            <a:r>
              <a:rPr lang="ru-RU" sz="2200" dirty="0" err="1">
                <a:latin typeface="Bookman Old Style" panose="02050604050505020204" pitchFamily="18" charset="0"/>
              </a:rPr>
              <a:t>картографиялық</a:t>
            </a:r>
            <a:r>
              <a:rPr lang="ru-RU" sz="2200" dirty="0">
                <a:latin typeface="Bookman Old Style" panose="02050604050505020204" pitchFamily="18" charset="0"/>
              </a:rPr>
              <a:t> </a:t>
            </a:r>
            <a:r>
              <a:rPr lang="ru-RU" sz="2200" dirty="0" err="1">
                <a:latin typeface="Bookman Old Style" panose="02050604050505020204" pitchFamily="18" charset="0"/>
              </a:rPr>
              <a:t>жұмыс</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басқалар</a:t>
            </a:r>
            <a:r>
              <a:rPr lang="ru-RU" sz="2200" dirty="0">
                <a:latin typeface="Bookman Old Style" panose="02050604050505020204" pitchFamily="18" charset="0"/>
              </a:rPr>
              <a:t>.</a:t>
            </a:r>
          </a:p>
          <a:p>
            <a:pPr algn="just"/>
            <a:r>
              <a:rPr lang="ru-RU" sz="2200" dirty="0">
                <a:latin typeface="Bookman Old Style" panose="02050604050505020204" pitchFamily="18" charset="0"/>
              </a:rPr>
              <a:t>2. </a:t>
            </a:r>
            <a:r>
              <a:rPr lang="ru-RU" sz="2200" i="1" dirty="0" err="1">
                <a:latin typeface="Bookman Old Style" panose="02050604050505020204" pitchFamily="18" charset="0"/>
              </a:rPr>
              <a:t>Жерді</a:t>
            </a:r>
            <a:r>
              <a:rPr lang="ru-RU" sz="2200" i="1" dirty="0">
                <a:latin typeface="Bookman Old Style" panose="02050604050505020204" pitchFamily="18" charset="0"/>
              </a:rPr>
              <a:t> </a:t>
            </a:r>
            <a:r>
              <a:rPr lang="ru-RU" sz="2200" i="1" dirty="0" err="1">
                <a:latin typeface="Bookman Old Style" panose="02050604050505020204" pitchFamily="18" charset="0"/>
              </a:rPr>
              <a:t>есепке</a:t>
            </a:r>
            <a:r>
              <a:rPr lang="ru-RU" sz="2200" i="1" dirty="0">
                <a:latin typeface="Bookman Old Style" panose="02050604050505020204" pitchFamily="18" charset="0"/>
              </a:rPr>
              <a:t> </a:t>
            </a:r>
            <a:r>
              <a:rPr lang="ru-RU" sz="2200" i="1" dirty="0" err="1">
                <a:latin typeface="Bookman Old Style" panose="02050604050505020204" pitchFamily="18" charset="0"/>
              </a:rPr>
              <a:t>алу</a:t>
            </a:r>
            <a:r>
              <a:rPr lang="ru-RU" sz="2200" i="1" dirty="0">
                <a:latin typeface="Bookman Old Style" panose="02050604050505020204" pitchFamily="18" charset="0"/>
              </a:rPr>
              <a:t> </a:t>
            </a:r>
            <a:r>
              <a:rPr lang="ru-RU" sz="2200" dirty="0">
                <a:latin typeface="Bookman Old Style" panose="02050604050505020204" pitchFamily="18" charset="0"/>
              </a:rPr>
              <a:t>– </a:t>
            </a:r>
            <a:r>
              <a:rPr lang="ru-RU" sz="2200" dirty="0" err="1">
                <a:latin typeface="Bookman Old Style" panose="02050604050505020204" pitchFamily="18" charset="0"/>
              </a:rPr>
              <a:t>тіркеу</a:t>
            </a:r>
            <a:r>
              <a:rPr lang="ru-RU" sz="2200" dirty="0">
                <a:latin typeface="Bookman Old Style" panose="02050604050505020204" pitchFamily="18" charset="0"/>
              </a:rPr>
              <a:t> </a:t>
            </a:r>
            <a:r>
              <a:rPr lang="ru-RU" sz="2200" dirty="0" err="1">
                <a:latin typeface="Bookman Old Style" panose="02050604050505020204" pitchFamily="18" charset="0"/>
              </a:rPr>
              <a:t>деректері</a:t>
            </a:r>
            <a:r>
              <a:rPr lang="ru-RU" sz="2200" dirty="0">
                <a:latin typeface="Bookman Old Style" panose="02050604050505020204" pitchFamily="18" charset="0"/>
              </a:rPr>
              <a:t>, </a:t>
            </a:r>
            <a:r>
              <a:rPr lang="ru-RU" sz="2200" dirty="0" err="1">
                <a:latin typeface="Bookman Old Style" panose="02050604050505020204" pitchFamily="18" charset="0"/>
              </a:rPr>
              <a:t>есепке</a:t>
            </a:r>
            <a:r>
              <a:rPr lang="ru-RU" sz="2200" dirty="0">
                <a:latin typeface="Bookman Old Style" panose="02050604050505020204" pitchFamily="18" charset="0"/>
              </a:rPr>
              <a:t> </a:t>
            </a:r>
            <a:r>
              <a:rPr lang="ru-RU" sz="2200" dirty="0" err="1">
                <a:latin typeface="Bookman Old Style" panose="02050604050505020204" pitchFamily="18" charset="0"/>
              </a:rPr>
              <a:t>алу</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есеп</a:t>
            </a:r>
            <a:r>
              <a:rPr lang="ru-RU" sz="2200" dirty="0">
                <a:latin typeface="Bookman Old Style" panose="02050604050505020204" pitchFamily="18" charset="0"/>
              </a:rPr>
              <a:t> беру </a:t>
            </a:r>
            <a:r>
              <a:rPr lang="ru-RU" sz="2200" dirty="0" err="1">
                <a:latin typeface="Bookman Old Style" panose="02050604050505020204" pitchFamily="18" charset="0"/>
              </a:rPr>
              <a:t>құжаттамасы</a:t>
            </a:r>
            <a:r>
              <a:rPr lang="ru-RU" sz="2200" dirty="0">
                <a:latin typeface="Bookman Old Style" panose="02050604050505020204" pitchFamily="18" charset="0"/>
              </a:rPr>
              <a:t>, </a:t>
            </a:r>
            <a:r>
              <a:rPr lang="ru-RU" sz="2200" dirty="0" err="1">
                <a:latin typeface="Bookman Old Style" panose="02050604050505020204" pitchFamily="18" charset="0"/>
              </a:rPr>
              <a:t>картографиялық</a:t>
            </a:r>
            <a:r>
              <a:rPr lang="ru-RU" sz="2200" dirty="0">
                <a:latin typeface="Bookman Old Style" panose="02050604050505020204" pitchFamily="18" charset="0"/>
              </a:rPr>
              <a:t> </a:t>
            </a:r>
            <a:r>
              <a:rPr lang="ru-RU" sz="2200" dirty="0" err="1">
                <a:latin typeface="Bookman Old Style" panose="02050604050505020204" pitchFamily="18" charset="0"/>
              </a:rPr>
              <a:t>материалдар</a:t>
            </a:r>
            <a:r>
              <a:rPr lang="ru-RU" sz="2200" dirty="0">
                <a:latin typeface="Bookman Old Style" panose="02050604050505020204" pitchFamily="18" charset="0"/>
              </a:rPr>
              <a:t>, </a:t>
            </a:r>
            <a:r>
              <a:rPr lang="ru-RU" sz="2200" dirty="0" err="1">
                <a:latin typeface="Bookman Old Style" panose="02050604050505020204" pitchFamily="18" charset="0"/>
              </a:rPr>
              <a:t>бағалау</a:t>
            </a:r>
            <a:r>
              <a:rPr lang="ru-RU" sz="2200" dirty="0">
                <a:latin typeface="Bookman Old Style" panose="02050604050505020204" pitchFamily="18" charset="0"/>
              </a:rPr>
              <a:t> </a:t>
            </a:r>
            <a:r>
              <a:rPr lang="ru-RU" sz="2200" dirty="0" err="1">
                <a:latin typeface="Bookman Old Style" panose="02050604050505020204" pitchFamily="18" charset="0"/>
              </a:rPr>
              <a:t>деректері</a:t>
            </a:r>
            <a:r>
              <a:rPr lang="ru-RU" sz="2200" dirty="0">
                <a:latin typeface="Bookman Old Style" panose="02050604050505020204" pitchFamily="18" charset="0"/>
              </a:rPr>
              <a:t>, </a:t>
            </a:r>
            <a:r>
              <a:rPr lang="ru-RU" sz="2200" dirty="0" err="1">
                <a:latin typeface="Bookman Old Style" panose="02050604050505020204" pitchFamily="18" charset="0"/>
              </a:rPr>
              <a:t>жерді</a:t>
            </a:r>
            <a:r>
              <a:rPr lang="ru-RU" sz="2200" dirty="0">
                <a:latin typeface="Bookman Old Style" panose="02050604050505020204" pitchFamily="18" charset="0"/>
              </a:rPr>
              <a:t> </a:t>
            </a:r>
            <a:r>
              <a:rPr lang="ru-RU" sz="2200" dirty="0" err="1">
                <a:latin typeface="Bookman Old Style" panose="02050604050505020204" pitchFamily="18" charset="0"/>
              </a:rPr>
              <a:t>бағалау</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учаскелерінің</a:t>
            </a:r>
            <a:r>
              <a:rPr lang="ru-RU" sz="2200" dirty="0">
                <a:latin typeface="Bookman Old Style" panose="02050604050505020204" pitchFamily="18" charset="0"/>
              </a:rPr>
              <a:t> </a:t>
            </a:r>
            <a:r>
              <a:rPr lang="ru-RU" sz="2200" dirty="0" err="1">
                <a:latin typeface="Bookman Old Style" panose="02050604050505020204" pitchFamily="18" charset="0"/>
              </a:rPr>
              <a:t>есебін</a:t>
            </a:r>
            <a:r>
              <a:rPr lang="ru-RU" sz="2200" dirty="0">
                <a:latin typeface="Bookman Old Style" panose="02050604050505020204" pitchFamily="18" charset="0"/>
              </a:rPr>
              <a:t> </a:t>
            </a:r>
            <a:r>
              <a:rPr lang="ru-RU" sz="2200" dirty="0" err="1">
                <a:latin typeface="Bookman Old Style" panose="02050604050505020204" pitchFamily="18" charset="0"/>
              </a:rPr>
              <a:t>жүргізу</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санаттары</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түрлері</a:t>
            </a:r>
            <a:r>
              <a:rPr lang="ru-RU" sz="2200" dirty="0">
                <a:latin typeface="Bookman Old Style" panose="02050604050505020204" pitchFamily="18" charset="0"/>
              </a:rPr>
              <a:t>, </a:t>
            </a:r>
            <a:r>
              <a:rPr lang="ru-RU" sz="2200" dirty="0" err="1">
                <a:latin typeface="Bookman Old Style" panose="02050604050505020204" pitchFamily="18" charset="0"/>
              </a:rPr>
              <a:t>заңды</a:t>
            </a:r>
            <a:r>
              <a:rPr lang="ru-RU" sz="2200" dirty="0">
                <a:latin typeface="Bookman Old Style" panose="02050604050505020204" pitchFamily="18" charset="0"/>
              </a:rPr>
              <a:t> </a:t>
            </a:r>
            <a:r>
              <a:rPr lang="ru-RU" sz="2200" dirty="0" err="1">
                <a:latin typeface="Bookman Old Style" panose="02050604050505020204" pitchFamily="18" charset="0"/>
              </a:rPr>
              <a:t>тұлғалар</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т.б</a:t>
            </a:r>
            <a:r>
              <a:rPr lang="ru-RU" sz="2200" dirty="0" smtClean="0">
                <a:latin typeface="Bookman Old Style" panose="02050604050505020204" pitchFamily="18" charset="0"/>
              </a:rPr>
              <a:t>.</a:t>
            </a:r>
            <a:endParaRPr lang="ru-RU" sz="2200" dirty="0">
              <a:latin typeface="Bookman Old Style" panose="02050604050505020204" pitchFamily="18" charset="0"/>
            </a:endParaRPr>
          </a:p>
        </p:txBody>
      </p:sp>
    </p:spTree>
    <p:extLst>
      <p:ext uri="{BB962C8B-B14F-4D97-AF65-F5344CB8AC3E}">
        <p14:creationId xmlns:p14="http://schemas.microsoft.com/office/powerpoint/2010/main" val="35651378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052736"/>
            <a:ext cx="8280920" cy="5472608"/>
          </a:xfrm>
        </p:spPr>
        <p:txBody>
          <a:bodyPr>
            <a:normAutofit/>
          </a:bodyPr>
          <a:lstStyle/>
          <a:p>
            <a:pPr algn="just"/>
            <a:r>
              <a:rPr lang="ru-RU" sz="2400" dirty="0">
                <a:latin typeface="Bookman Old Style" panose="02050604050505020204" pitchFamily="18" charset="0"/>
              </a:rPr>
              <a:t/>
            </a:r>
            <a:br>
              <a:rPr lang="ru-RU" sz="2400" dirty="0">
                <a:latin typeface="Bookman Old Style" panose="02050604050505020204" pitchFamily="18" charset="0"/>
              </a:rPr>
            </a:br>
            <a:endParaRPr lang="ru-RU" sz="2200" dirty="0">
              <a:latin typeface="Bookman Old Style" panose="02050604050505020204" pitchFamily="18" charset="0"/>
              <a:cs typeface="Courier New" panose="02070309020205020404" pitchFamily="49" charset="0"/>
            </a:endParaRPr>
          </a:p>
        </p:txBody>
      </p:sp>
      <p:sp>
        <p:nvSpPr>
          <p:cNvPr id="3" name="Прямоугольник 2"/>
          <p:cNvSpPr/>
          <p:nvPr/>
        </p:nvSpPr>
        <p:spPr>
          <a:xfrm>
            <a:off x="539552" y="1628800"/>
            <a:ext cx="7848872" cy="4154984"/>
          </a:xfrm>
          <a:prstGeom prst="rect">
            <a:avLst/>
          </a:prstGeom>
        </p:spPr>
        <p:txBody>
          <a:bodyPr wrap="square">
            <a:spAutoFit/>
          </a:bodyPr>
          <a:lstStyle/>
          <a:p>
            <a:pPr algn="just"/>
            <a:r>
              <a:rPr lang="ru-RU" sz="2200" dirty="0" smtClean="0">
                <a:latin typeface="Bookman Old Style" panose="02050604050505020204" pitchFamily="18" charset="0"/>
              </a:rPr>
              <a:t>3</a:t>
            </a:r>
            <a:r>
              <a:rPr lang="ru-RU" sz="2200" dirty="0">
                <a:latin typeface="Bookman Old Style" panose="02050604050505020204" pitchFamily="18" charset="0"/>
              </a:rPr>
              <a:t>. </a:t>
            </a:r>
            <a:r>
              <a:rPr lang="ru-RU" sz="2200" i="1" dirty="0" err="1">
                <a:latin typeface="Bookman Old Style" panose="02050604050505020204" pitchFamily="18" charset="0"/>
              </a:rPr>
              <a:t>Жердi</a:t>
            </a:r>
            <a:r>
              <a:rPr lang="ru-RU" sz="2200" i="1" dirty="0">
                <a:latin typeface="Bookman Old Style" panose="02050604050505020204" pitchFamily="18" charset="0"/>
              </a:rPr>
              <a:t> </a:t>
            </a:r>
            <a:r>
              <a:rPr lang="ru-RU" sz="2200" i="1" dirty="0" err="1">
                <a:latin typeface="Bookman Old Style" panose="02050604050505020204" pitchFamily="18" charset="0"/>
              </a:rPr>
              <a:t>бағалау</a:t>
            </a:r>
            <a:r>
              <a:rPr lang="ru-RU" sz="2200" i="1" dirty="0">
                <a:latin typeface="Bookman Old Style" panose="02050604050505020204" pitchFamily="18" charset="0"/>
              </a:rPr>
              <a:t> </a:t>
            </a:r>
            <a:r>
              <a:rPr lang="ru-RU" sz="2200" dirty="0">
                <a:latin typeface="Bookman Old Style" panose="02050604050505020204" pitchFamily="18" charset="0"/>
              </a:rPr>
              <a:t>– </a:t>
            </a:r>
            <a:r>
              <a:rPr lang="ru-RU" sz="2200" dirty="0" err="1">
                <a:latin typeface="Bookman Old Style" panose="02050604050505020204" pitchFamily="18" charset="0"/>
              </a:rPr>
              <a:t>жердi</a:t>
            </a:r>
            <a:r>
              <a:rPr lang="ru-RU" sz="2200" dirty="0">
                <a:latin typeface="Bookman Old Style" panose="02050604050505020204" pitchFamily="18" charset="0"/>
              </a:rPr>
              <a:t> </a:t>
            </a:r>
            <a:r>
              <a:rPr lang="ru-RU" sz="2200" dirty="0" err="1">
                <a:latin typeface="Bookman Old Style" panose="02050604050505020204" pitchFamily="18" charset="0"/>
              </a:rPr>
              <a:t>аймақтарға</a:t>
            </a:r>
            <a:r>
              <a:rPr lang="ru-RU" sz="2200" dirty="0">
                <a:latin typeface="Bookman Old Style" panose="02050604050505020204" pitchFamily="18" charset="0"/>
              </a:rPr>
              <a:t> </a:t>
            </a:r>
            <a:r>
              <a:rPr lang="ru-RU" sz="2200" dirty="0" err="1">
                <a:latin typeface="Bookman Old Style" panose="02050604050505020204" pitchFamily="18" charset="0"/>
              </a:rPr>
              <a:t>бөлу</a:t>
            </a:r>
            <a:r>
              <a:rPr lang="ru-RU" sz="2200" dirty="0">
                <a:latin typeface="Bookman Old Style" panose="02050604050505020204" pitchFamily="18" charset="0"/>
              </a:rPr>
              <a:t>, </a:t>
            </a:r>
            <a:r>
              <a:rPr lang="ru-RU" sz="2200" dirty="0" err="1">
                <a:latin typeface="Bookman Old Style" panose="02050604050505020204" pitchFamily="18" charset="0"/>
              </a:rPr>
              <a:t>топырақты</a:t>
            </a:r>
            <a:r>
              <a:rPr lang="ru-RU" sz="2200" dirty="0">
                <a:latin typeface="Bookman Old Style" panose="02050604050505020204" pitchFamily="18" charset="0"/>
              </a:rPr>
              <a:t> </a:t>
            </a:r>
            <a:r>
              <a:rPr lang="ru-RU" sz="2200" dirty="0" err="1">
                <a:latin typeface="Bookman Old Style" panose="02050604050505020204" pitchFamily="18" charset="0"/>
              </a:rPr>
              <a:t>бағалау</a:t>
            </a:r>
            <a:r>
              <a:rPr lang="ru-RU" sz="2200" dirty="0">
                <a:latin typeface="Bookman Old Style" panose="02050604050505020204" pitchFamily="18" charset="0"/>
              </a:rPr>
              <a:t> </a:t>
            </a:r>
            <a:r>
              <a:rPr lang="ru-RU" sz="2200" dirty="0" err="1">
                <a:latin typeface="Bookman Old Style" panose="02050604050505020204" pitchFamily="18" charset="0"/>
              </a:rPr>
              <a:t>әдiсi</a:t>
            </a:r>
            <a:r>
              <a:rPr lang="ru-RU" sz="2200" dirty="0">
                <a:latin typeface="Bookman Old Style" panose="02050604050505020204" pitchFamily="18" charset="0"/>
              </a:rPr>
              <a:t>, </a:t>
            </a:r>
            <a:r>
              <a:rPr lang="ru-RU" sz="2200" dirty="0" err="1">
                <a:latin typeface="Bookman Old Style" panose="02050604050505020204" pitchFamily="18" charset="0"/>
              </a:rPr>
              <a:t>жердi</a:t>
            </a:r>
            <a:r>
              <a:rPr lang="ru-RU" sz="2200" dirty="0">
                <a:latin typeface="Bookman Old Style" panose="02050604050505020204" pitchFamily="18" charset="0"/>
              </a:rPr>
              <a:t> </a:t>
            </a:r>
            <a:r>
              <a:rPr lang="ru-RU" sz="2200" dirty="0" err="1">
                <a:latin typeface="Bookman Old Style" panose="02050604050505020204" pitchFamily="18" charset="0"/>
              </a:rPr>
              <a:t>бағалау</a:t>
            </a:r>
            <a:r>
              <a:rPr lang="ru-RU" sz="2200" dirty="0">
                <a:latin typeface="Bookman Old Style" panose="02050604050505020204" pitchFamily="18" charset="0"/>
              </a:rPr>
              <a:t>, </a:t>
            </a:r>
            <a:r>
              <a:rPr lang="ru-RU" sz="2200" dirty="0" err="1">
                <a:latin typeface="Bookman Old Style" panose="02050604050505020204" pitchFamily="18" charset="0"/>
              </a:rPr>
              <a:t>жердi</a:t>
            </a:r>
            <a:r>
              <a:rPr lang="ru-RU" sz="2200" dirty="0">
                <a:latin typeface="Bookman Old Style" panose="02050604050505020204" pitchFamily="18" charset="0"/>
              </a:rPr>
              <a:t> </a:t>
            </a:r>
            <a:r>
              <a:rPr lang="ru-RU" sz="2200" dirty="0" err="1">
                <a:latin typeface="Bookman Old Style" panose="02050604050505020204" pitchFamily="18" charset="0"/>
              </a:rPr>
              <a:t>есепке</a:t>
            </a:r>
            <a:r>
              <a:rPr lang="ru-RU" sz="2200" dirty="0">
                <a:latin typeface="Bookman Old Style" panose="02050604050505020204" pitchFamily="18" charset="0"/>
              </a:rPr>
              <a:t> </a:t>
            </a:r>
            <a:r>
              <a:rPr lang="ru-RU" sz="2200" dirty="0" err="1">
                <a:latin typeface="Bookman Old Style" panose="02050604050505020204" pitchFamily="18" charset="0"/>
              </a:rPr>
              <a:t>алу</a:t>
            </a:r>
            <a:r>
              <a:rPr lang="ru-RU" sz="2200" dirty="0">
                <a:latin typeface="Bookman Old Style" panose="02050604050505020204" pitchFamily="18" charset="0"/>
              </a:rPr>
              <a:t> </a:t>
            </a:r>
            <a:r>
              <a:rPr lang="ru-RU" sz="2200" dirty="0" err="1">
                <a:latin typeface="Bookman Old Style" panose="02050604050505020204" pitchFamily="18" charset="0"/>
              </a:rPr>
              <a:t>деректерi</a:t>
            </a:r>
            <a:r>
              <a:rPr lang="ru-RU" sz="2200" dirty="0">
                <a:latin typeface="Bookman Old Style" panose="02050604050505020204" pitchFamily="18" charset="0"/>
              </a:rPr>
              <a:t>, </a:t>
            </a:r>
            <a:r>
              <a:rPr lang="ru-RU" sz="2200" dirty="0" err="1">
                <a:latin typeface="Bookman Old Style" panose="02050604050505020204" pitchFamily="18" charset="0"/>
              </a:rPr>
              <a:t>топырақ</a:t>
            </a:r>
            <a:r>
              <a:rPr lang="ru-RU" sz="2200" dirty="0">
                <a:latin typeface="Bookman Old Style" panose="02050604050505020204" pitchFamily="18" charset="0"/>
              </a:rPr>
              <a:t>, </a:t>
            </a:r>
            <a:r>
              <a:rPr lang="ru-RU" sz="2200" dirty="0" err="1">
                <a:latin typeface="Bookman Old Style" panose="02050604050505020204" pitchFamily="18" charset="0"/>
              </a:rPr>
              <a:t>геоботаникалық</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басқа</a:t>
            </a:r>
            <a:r>
              <a:rPr lang="ru-RU" sz="2200" dirty="0">
                <a:latin typeface="Bookman Old Style" panose="02050604050505020204" pitchFamily="18" charset="0"/>
              </a:rPr>
              <a:t> </a:t>
            </a:r>
            <a:r>
              <a:rPr lang="ru-RU" sz="2200" dirty="0" err="1">
                <a:latin typeface="Bookman Old Style" panose="02050604050505020204" pitchFamily="18" charset="0"/>
              </a:rPr>
              <a:t>зерттеулер</a:t>
            </a:r>
            <a:r>
              <a:rPr lang="ru-RU" sz="2200" dirty="0">
                <a:latin typeface="Bookman Old Style" panose="02050604050505020204" pitchFamily="18" charset="0"/>
              </a:rPr>
              <a:t> мен </a:t>
            </a:r>
            <a:r>
              <a:rPr lang="ru-RU" sz="2200" dirty="0" err="1">
                <a:latin typeface="Bookman Old Style" panose="02050604050505020204" pitchFamily="18" charset="0"/>
              </a:rPr>
              <a:t>зерттеулер</a:t>
            </a:r>
            <a:r>
              <a:rPr lang="ru-RU" sz="2200" dirty="0">
                <a:latin typeface="Bookman Old Style" panose="02050604050505020204" pitchFamily="18" charset="0"/>
              </a:rPr>
              <a:t>, </a:t>
            </a:r>
            <a:r>
              <a:rPr lang="ru-RU" sz="2200" dirty="0" err="1">
                <a:latin typeface="Bookman Old Style" panose="02050604050505020204" pitchFamily="18" charset="0"/>
              </a:rPr>
              <a:t>картографиялық</a:t>
            </a:r>
            <a:r>
              <a:rPr lang="ru-RU" sz="2200" dirty="0">
                <a:latin typeface="Bookman Old Style" panose="02050604050505020204" pitchFamily="18" charset="0"/>
              </a:rPr>
              <a:t> </a:t>
            </a:r>
            <a:r>
              <a:rPr lang="ru-RU" sz="2200" dirty="0" err="1">
                <a:latin typeface="Bookman Old Style" panose="02050604050505020204" pitchFamily="18" charset="0"/>
              </a:rPr>
              <a:t>материалдар</a:t>
            </a:r>
            <a:r>
              <a:rPr lang="ru-RU" sz="2200" dirty="0">
                <a:latin typeface="Bookman Old Style" panose="02050604050505020204" pitchFamily="18" charset="0"/>
              </a:rPr>
              <a:t>, </a:t>
            </a:r>
            <a:r>
              <a:rPr lang="ru-RU" sz="2200" dirty="0" err="1">
                <a:latin typeface="Bookman Old Style" panose="02050604050505020204" pitchFamily="18" charset="0"/>
              </a:rPr>
              <a:t>топырақты</a:t>
            </a:r>
            <a:r>
              <a:rPr lang="ru-RU" sz="2200" dirty="0">
                <a:latin typeface="Bookman Old Style" panose="02050604050505020204" pitchFamily="18" charset="0"/>
              </a:rPr>
              <a:t> </a:t>
            </a:r>
            <a:r>
              <a:rPr lang="ru-RU" sz="2200" dirty="0" err="1">
                <a:latin typeface="Bookman Old Style" panose="02050604050505020204" pitchFamily="18" charset="0"/>
              </a:rPr>
              <a:t>бағалау</a:t>
            </a:r>
            <a:r>
              <a:rPr lang="ru-RU" sz="2200" dirty="0">
                <a:latin typeface="Bookman Old Style" panose="02050604050505020204" pitchFamily="18" charset="0"/>
              </a:rPr>
              <a:t> </a:t>
            </a:r>
            <a:r>
              <a:rPr lang="ru-RU" sz="2200" dirty="0" err="1">
                <a:latin typeface="Bookman Old Style" panose="02050604050505020204" pitchFamily="18" charset="0"/>
              </a:rPr>
              <a:t>материалдары</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облыс</a:t>
            </a:r>
            <a:r>
              <a:rPr lang="ru-RU" sz="2200" dirty="0">
                <a:latin typeface="Bookman Old Style" panose="02050604050505020204" pitchFamily="18" charset="0"/>
              </a:rPr>
              <a:t>, </a:t>
            </a:r>
            <a:r>
              <a:rPr lang="ru-RU" sz="2200" dirty="0" err="1">
                <a:latin typeface="Bookman Old Style" panose="02050604050505020204" pitchFamily="18" charset="0"/>
              </a:rPr>
              <a:t>аудан</a:t>
            </a:r>
            <a:r>
              <a:rPr lang="ru-RU" sz="2200" dirty="0">
                <a:latin typeface="Bookman Old Style" panose="02050604050505020204" pitchFamily="18" charset="0"/>
              </a:rPr>
              <a:t>, </a:t>
            </a:r>
            <a:r>
              <a:rPr lang="ru-RU" sz="2200" dirty="0" err="1">
                <a:latin typeface="Bookman Old Style" panose="02050604050505020204" pitchFamily="18" charset="0"/>
              </a:rPr>
              <a:t>жердi</a:t>
            </a:r>
            <a:r>
              <a:rPr lang="ru-RU" sz="2200" dirty="0">
                <a:latin typeface="Bookman Old Style" panose="02050604050505020204" pitchFamily="18" charset="0"/>
              </a:rPr>
              <a:t> </a:t>
            </a:r>
            <a:r>
              <a:rPr lang="ru-RU" sz="2200" dirty="0" err="1">
                <a:latin typeface="Bookman Old Style" panose="02050604050505020204" pitchFamily="18" charset="0"/>
              </a:rPr>
              <a:t>пайдалану</a:t>
            </a:r>
            <a:r>
              <a:rPr lang="ru-RU" sz="2200" dirty="0">
                <a:latin typeface="Bookman Old Style" panose="02050604050505020204" pitchFamily="18" charset="0"/>
              </a:rPr>
              <a:t> </a:t>
            </a:r>
            <a:r>
              <a:rPr lang="ru-RU" sz="2200" dirty="0" err="1">
                <a:latin typeface="Bookman Old Style" panose="02050604050505020204" pitchFamily="18" charset="0"/>
              </a:rPr>
              <a:t>бойынша</a:t>
            </a:r>
            <a:r>
              <a:rPr lang="ru-RU" sz="2200" dirty="0">
                <a:latin typeface="Bookman Old Style" panose="02050604050505020204" pitchFamily="18" charset="0"/>
              </a:rPr>
              <a:t> </a:t>
            </a:r>
            <a:r>
              <a:rPr lang="ru-RU" sz="2200" dirty="0" err="1">
                <a:latin typeface="Bookman Old Style" panose="02050604050505020204" pitchFamily="18" charset="0"/>
              </a:rPr>
              <a:t>жердi</a:t>
            </a:r>
            <a:r>
              <a:rPr lang="ru-RU" sz="2200" dirty="0">
                <a:latin typeface="Bookman Old Style" panose="02050604050505020204" pitchFamily="18" charset="0"/>
              </a:rPr>
              <a:t> </a:t>
            </a:r>
            <a:r>
              <a:rPr lang="ru-RU" sz="2200" dirty="0" err="1">
                <a:latin typeface="Bookman Old Style" panose="02050604050505020204" pitchFamily="18" charset="0"/>
              </a:rPr>
              <a:t>бағалау</a:t>
            </a:r>
            <a:r>
              <a:rPr lang="ru-RU" sz="2200" dirty="0">
                <a:latin typeface="Bookman Old Style" panose="02050604050505020204" pitchFamily="18" charset="0"/>
              </a:rPr>
              <a:t>.</a:t>
            </a:r>
          </a:p>
          <a:p>
            <a:pPr algn="just"/>
            <a:r>
              <a:rPr lang="ru-RU" sz="2200" dirty="0">
                <a:latin typeface="Bookman Old Style" panose="02050604050505020204" pitchFamily="18" charset="0"/>
              </a:rPr>
              <a:t>4. </a:t>
            </a:r>
            <a:r>
              <a:rPr lang="ru-RU" sz="2200" i="1" dirty="0" err="1" smtClean="0">
                <a:latin typeface="Bookman Old Style" panose="02050604050505020204" pitchFamily="18" charset="0"/>
              </a:rPr>
              <a:t>Жер</a:t>
            </a:r>
            <a:r>
              <a:rPr lang="ru-RU" sz="2200" i="1" dirty="0">
                <a:latin typeface="Bookman Old Style" panose="02050604050505020204" pitchFamily="18" charset="0"/>
              </a:rPr>
              <a:t> </a:t>
            </a:r>
            <a:r>
              <a:rPr lang="ru-RU" sz="2200" i="1" dirty="0" err="1" smtClean="0">
                <a:latin typeface="Bookman Old Style" panose="02050604050505020204" pitchFamily="18" charset="0"/>
              </a:rPr>
              <a:t>кадастрының</a:t>
            </a:r>
            <a:r>
              <a:rPr lang="ru-RU" sz="2200" i="1" dirty="0" smtClean="0">
                <a:latin typeface="Bookman Old Style" panose="02050604050505020204" pitchFamily="18" charset="0"/>
              </a:rPr>
              <a:t> </a:t>
            </a:r>
            <a:r>
              <a:rPr lang="ru-RU" sz="2200" i="1" dirty="0" err="1" smtClean="0">
                <a:latin typeface="Bookman Old Style" panose="02050604050505020204" pitchFamily="18" charset="0"/>
              </a:rPr>
              <a:t>автоматтандырылған</a:t>
            </a:r>
            <a:r>
              <a:rPr lang="ru-RU" sz="2200" i="1" dirty="0" smtClean="0">
                <a:latin typeface="Bookman Old Style" panose="02050604050505020204" pitchFamily="18" charset="0"/>
              </a:rPr>
              <a:t> </a:t>
            </a:r>
            <a:r>
              <a:rPr lang="kk-KZ" sz="2200" i="1" dirty="0" smtClean="0">
                <a:latin typeface="Bookman Old Style" panose="02050604050505020204" pitchFamily="18" charset="0"/>
              </a:rPr>
              <a:t>ақпараттық</a:t>
            </a:r>
            <a:r>
              <a:rPr lang="ru-RU" sz="2200" i="1" dirty="0" smtClean="0">
                <a:latin typeface="Bookman Old Style" panose="02050604050505020204" pitchFamily="18" charset="0"/>
              </a:rPr>
              <a:t> </a:t>
            </a:r>
            <a:r>
              <a:rPr lang="ru-RU" sz="2200" i="1" dirty="0" err="1">
                <a:latin typeface="Bookman Old Style" panose="02050604050505020204" pitchFamily="18" charset="0"/>
              </a:rPr>
              <a:t>жүйесі</a:t>
            </a:r>
            <a:r>
              <a:rPr lang="ru-RU" sz="2200" dirty="0">
                <a:latin typeface="Bookman Old Style" panose="02050604050505020204" pitchFamily="18" charset="0"/>
              </a:rPr>
              <a:t> (</a:t>
            </a:r>
            <a:r>
              <a:rPr lang="ru-RU" sz="2200" dirty="0" smtClean="0">
                <a:latin typeface="Bookman Old Style" panose="02050604050505020204" pitchFamily="18" charset="0"/>
              </a:rPr>
              <a:t>ЖК ААЖ) </a:t>
            </a:r>
            <a:r>
              <a:rPr lang="ru-RU" sz="2200" dirty="0">
                <a:latin typeface="Bookman Old Style" panose="02050604050505020204" pitchFamily="18" charset="0"/>
              </a:rPr>
              <a:t>– </a:t>
            </a:r>
            <a:r>
              <a:rPr lang="ru-RU" sz="2200" dirty="0" err="1">
                <a:latin typeface="Bookman Old Style" panose="02050604050505020204" pitchFamily="18" charset="0"/>
              </a:rPr>
              <a:t>компьютерлік</a:t>
            </a:r>
            <a:r>
              <a:rPr lang="ru-RU" sz="2200" dirty="0">
                <a:latin typeface="Bookman Old Style" panose="02050604050505020204" pitchFamily="18" charset="0"/>
              </a:rPr>
              <a:t> </a:t>
            </a:r>
            <a:r>
              <a:rPr lang="ru-RU" sz="2200" dirty="0" err="1">
                <a:latin typeface="Bookman Old Style" panose="02050604050505020204" pitchFamily="18" charset="0"/>
              </a:rPr>
              <a:t>техникамен</a:t>
            </a:r>
            <a:r>
              <a:rPr lang="ru-RU" sz="2200" dirty="0">
                <a:latin typeface="Bookman Old Style" panose="02050604050505020204" pitchFamily="18" charset="0"/>
              </a:rPr>
              <a:t> </a:t>
            </a:r>
            <a:r>
              <a:rPr lang="ru-RU" sz="2200" dirty="0" err="1">
                <a:latin typeface="Bookman Old Style" panose="02050604050505020204" pitchFamily="18" charset="0"/>
              </a:rPr>
              <a:t>қамтамасыз</a:t>
            </a:r>
            <a:r>
              <a:rPr lang="ru-RU" sz="2200" dirty="0">
                <a:latin typeface="Bookman Old Style" panose="02050604050505020204" pitchFamily="18" charset="0"/>
              </a:rPr>
              <a:t> </a:t>
            </a:r>
            <a:r>
              <a:rPr lang="ru-RU" sz="2200" dirty="0" err="1">
                <a:latin typeface="Bookman Old Style" panose="02050604050505020204" pitchFamily="18" charset="0"/>
              </a:rPr>
              <a:t>ету</a:t>
            </a:r>
            <a:r>
              <a:rPr lang="ru-RU" sz="2200" dirty="0">
                <a:latin typeface="Bookman Old Style" panose="02050604050505020204" pitchFamily="18" charset="0"/>
              </a:rPr>
              <a:t>, </a:t>
            </a:r>
            <a:r>
              <a:rPr lang="ru-RU" sz="2200" dirty="0" err="1">
                <a:latin typeface="Bookman Old Style" panose="02050604050505020204" pitchFamily="18" charset="0"/>
              </a:rPr>
              <a:t>персоналды</a:t>
            </a:r>
            <a:r>
              <a:rPr lang="ru-RU" sz="2200" dirty="0">
                <a:latin typeface="Bookman Old Style" panose="02050604050505020204" pitchFamily="18" charset="0"/>
              </a:rPr>
              <a:t> </a:t>
            </a:r>
            <a:r>
              <a:rPr lang="ru-RU" sz="2200" dirty="0" err="1">
                <a:latin typeface="Bookman Old Style" panose="02050604050505020204" pitchFamily="18" charset="0"/>
              </a:rPr>
              <a:t>оқыту</a:t>
            </a:r>
            <a:r>
              <a:rPr lang="ru-RU" sz="2200" dirty="0">
                <a:latin typeface="Bookman Old Style" panose="02050604050505020204" pitchFamily="18" charset="0"/>
              </a:rPr>
              <a:t>, </a:t>
            </a:r>
            <a:r>
              <a:rPr lang="ru-RU" sz="2200" dirty="0" err="1">
                <a:latin typeface="Bookman Old Style" panose="02050604050505020204" pitchFamily="18" charset="0"/>
              </a:rPr>
              <a:t>кадастрлық</a:t>
            </a:r>
            <a:r>
              <a:rPr lang="ru-RU" sz="2200" dirty="0">
                <a:latin typeface="Bookman Old Style" panose="02050604050505020204" pitchFamily="18" charset="0"/>
              </a:rPr>
              <a:t> </a:t>
            </a:r>
            <a:r>
              <a:rPr lang="ru-RU" sz="2200" dirty="0" err="1">
                <a:latin typeface="Bookman Old Style" panose="02050604050505020204" pitchFamily="18" charset="0"/>
              </a:rPr>
              <a:t>жұмыстардың</a:t>
            </a:r>
            <a:r>
              <a:rPr lang="ru-RU" sz="2200" dirty="0">
                <a:latin typeface="Bookman Old Style" panose="02050604050505020204" pitchFamily="18" charset="0"/>
              </a:rPr>
              <a:t> </a:t>
            </a:r>
            <a:r>
              <a:rPr lang="ru-RU" sz="2200" dirty="0" err="1">
                <a:latin typeface="Bookman Old Style" panose="02050604050505020204" pitchFamily="18" charset="0"/>
              </a:rPr>
              <a:t>барлық</a:t>
            </a:r>
            <a:r>
              <a:rPr lang="ru-RU" sz="2200" dirty="0">
                <a:latin typeface="Bookman Old Style" panose="02050604050505020204" pitchFamily="18" charset="0"/>
              </a:rPr>
              <a:t> </a:t>
            </a:r>
            <a:r>
              <a:rPr lang="ru-RU" sz="2200" dirty="0" err="1">
                <a:latin typeface="Bookman Old Style" panose="02050604050505020204" pitchFamily="18" charset="0"/>
              </a:rPr>
              <a:t>түрлерін</a:t>
            </a:r>
            <a:r>
              <a:rPr lang="ru-RU" sz="2200" dirty="0">
                <a:latin typeface="Bookman Old Style" panose="02050604050505020204" pitchFamily="18" charset="0"/>
              </a:rPr>
              <a:t> </a:t>
            </a:r>
            <a:r>
              <a:rPr lang="ru-RU" sz="2200" dirty="0" err="1">
                <a:latin typeface="Bookman Old Style" panose="02050604050505020204" pitchFamily="18" charset="0"/>
              </a:rPr>
              <a:t>бағдарламалық</a:t>
            </a:r>
            <a:r>
              <a:rPr lang="ru-RU" sz="2200" dirty="0">
                <a:latin typeface="Bookman Old Style" panose="02050604050505020204" pitchFamily="18" charset="0"/>
              </a:rPr>
              <a:t> </a:t>
            </a:r>
            <a:r>
              <a:rPr lang="ru-RU" sz="2200" dirty="0" err="1">
                <a:latin typeface="Bookman Old Style" panose="02050604050505020204" pitchFamily="18" charset="0"/>
              </a:rPr>
              <a:t>қамтамасыз</a:t>
            </a:r>
            <a:r>
              <a:rPr lang="ru-RU" sz="2200" dirty="0">
                <a:latin typeface="Bookman Old Style" panose="02050604050505020204" pitchFamily="18" charset="0"/>
              </a:rPr>
              <a:t> </a:t>
            </a:r>
            <a:r>
              <a:rPr lang="ru-RU" sz="2200" dirty="0" err="1">
                <a:latin typeface="Bookman Old Style" panose="02050604050505020204" pitchFamily="18" charset="0"/>
              </a:rPr>
              <a:t>ету</a:t>
            </a:r>
            <a:r>
              <a:rPr lang="ru-RU" sz="2200" dirty="0">
                <a:latin typeface="Bookman Old Style" panose="02050604050505020204" pitchFamily="18" charset="0"/>
              </a:rPr>
              <a:t>.</a:t>
            </a:r>
          </a:p>
        </p:txBody>
      </p:sp>
    </p:spTree>
    <p:extLst>
      <p:ext uri="{BB962C8B-B14F-4D97-AF65-F5344CB8AC3E}">
        <p14:creationId xmlns:p14="http://schemas.microsoft.com/office/powerpoint/2010/main" val="5952996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052736"/>
            <a:ext cx="8280920" cy="5472608"/>
          </a:xfrm>
        </p:spPr>
        <p:txBody>
          <a:bodyPr>
            <a:normAutofit/>
          </a:bodyPr>
          <a:lstStyle/>
          <a:p>
            <a:pPr algn="just"/>
            <a:r>
              <a:rPr lang="ru-RU" sz="2400" dirty="0">
                <a:latin typeface="Bookman Old Style" panose="02050604050505020204" pitchFamily="18" charset="0"/>
              </a:rPr>
              <a:t/>
            </a:r>
            <a:br>
              <a:rPr lang="ru-RU" sz="2400" dirty="0">
                <a:latin typeface="Bookman Old Style" panose="02050604050505020204" pitchFamily="18" charset="0"/>
              </a:rPr>
            </a:br>
            <a:endParaRPr lang="ru-RU" sz="2200" dirty="0">
              <a:latin typeface="Bookman Old Style" panose="02050604050505020204" pitchFamily="18" charset="0"/>
              <a:cs typeface="Courier New" panose="02070309020205020404" pitchFamily="49" charset="0"/>
            </a:endParaRPr>
          </a:p>
        </p:txBody>
      </p:sp>
      <p:sp>
        <p:nvSpPr>
          <p:cNvPr id="3" name="Прямоугольник 2"/>
          <p:cNvSpPr/>
          <p:nvPr/>
        </p:nvSpPr>
        <p:spPr>
          <a:xfrm>
            <a:off x="539552" y="836712"/>
            <a:ext cx="7849407" cy="4832092"/>
          </a:xfrm>
          <a:prstGeom prst="rect">
            <a:avLst/>
          </a:prstGeom>
        </p:spPr>
        <p:txBody>
          <a:bodyPr wrap="square">
            <a:spAutoFit/>
          </a:bodyPr>
          <a:lstStyle/>
          <a:p>
            <a:pPr algn="ctr"/>
            <a:r>
              <a:rPr lang="kk-KZ" sz="2200" b="1" dirty="0">
                <a:latin typeface="Bookman Old Style" panose="02050604050505020204" pitchFamily="18" charset="0"/>
              </a:rPr>
              <a:t> </a:t>
            </a:r>
            <a:r>
              <a:rPr lang="kk-KZ" sz="2200" b="1" dirty="0" smtClean="0">
                <a:latin typeface="Bookman Old Style" panose="02050604050505020204" pitchFamily="18" charset="0"/>
              </a:rPr>
              <a:t>Жер учаскелерін тіркеу түсінігі</a:t>
            </a:r>
            <a:endParaRPr lang="ru-RU" sz="2200" dirty="0">
              <a:latin typeface="Bookman Old Style" panose="02050604050505020204" pitchFamily="18" charset="0"/>
            </a:endParaRPr>
          </a:p>
          <a:p>
            <a:pPr algn="just"/>
            <a:endParaRPr lang="kk-KZ" sz="2200" dirty="0" smtClean="0">
              <a:latin typeface="Bookman Old Style" panose="02050604050505020204" pitchFamily="18" charset="0"/>
            </a:endParaRPr>
          </a:p>
          <a:p>
            <a:pPr algn="just"/>
            <a:r>
              <a:rPr lang="kk-KZ" sz="2200" dirty="0" smtClean="0">
                <a:latin typeface="Bookman Old Style" panose="02050604050505020204" pitchFamily="18" charset="0"/>
              </a:rPr>
              <a:t>Жер </a:t>
            </a:r>
            <a:r>
              <a:rPr lang="kk-KZ" sz="2200" dirty="0">
                <a:latin typeface="Bookman Old Style" panose="02050604050505020204" pitchFamily="18" charset="0"/>
              </a:rPr>
              <a:t>кадастрының құрамдас бөлігі бола отырып, </a:t>
            </a:r>
            <a:r>
              <a:rPr lang="kk-KZ" sz="2200" i="1" dirty="0">
                <a:latin typeface="Bookman Old Style" panose="02050604050505020204" pitchFamily="18" charset="0"/>
              </a:rPr>
              <a:t>жер учаскелерін тіркеу</a:t>
            </a:r>
            <a:r>
              <a:rPr lang="kk-KZ" sz="2200" dirty="0">
                <a:latin typeface="Bookman Old Style" panose="02050604050505020204" pitchFamily="18" charset="0"/>
              </a:rPr>
              <a:t> нақты жер учаскесін пайдалану мен иелену құқығын рәсімдеудің және тиісті мемлекеттік құжаттарға жазбалар енгізудің құқықтық шарасы болып табылады. Қазақстан жағдайында ол мемлекеттік сипатқа ие. Ол жерге мемлекеттік және жеке меншікті және жер учаскелерін пайдалану құқығын қорғауға және нығайтуға бағытталған. Жерді есепке алу деректеріне заңды күш беріледі. Кадастр жүйесінде оның міндетіне жерлердің құқықтық және экономикалық жағдайы туралы ақпаратты жинау, жүйелі сақтау және жаңарту да кіреді.</a:t>
            </a:r>
            <a:endParaRPr lang="ru-RU" sz="2200" dirty="0">
              <a:latin typeface="Bookman Old Style" panose="02050604050505020204" pitchFamily="18" charset="0"/>
            </a:endParaRPr>
          </a:p>
        </p:txBody>
      </p:sp>
    </p:spTree>
    <p:extLst>
      <p:ext uri="{BB962C8B-B14F-4D97-AF65-F5344CB8AC3E}">
        <p14:creationId xmlns:p14="http://schemas.microsoft.com/office/powerpoint/2010/main" val="3562720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052736"/>
            <a:ext cx="8280920" cy="5472608"/>
          </a:xfrm>
        </p:spPr>
        <p:txBody>
          <a:bodyPr>
            <a:normAutofit/>
          </a:bodyPr>
          <a:lstStyle/>
          <a:p>
            <a:pPr algn="just"/>
            <a:r>
              <a:rPr lang="ru-RU" sz="2400" dirty="0">
                <a:latin typeface="Bookman Old Style" panose="02050604050505020204" pitchFamily="18" charset="0"/>
              </a:rPr>
              <a:t/>
            </a:r>
            <a:br>
              <a:rPr lang="ru-RU" sz="2400" dirty="0">
                <a:latin typeface="Bookman Old Style" panose="02050604050505020204" pitchFamily="18" charset="0"/>
              </a:rPr>
            </a:br>
            <a:endParaRPr lang="ru-RU" sz="2200" dirty="0">
              <a:latin typeface="Bookman Old Style" panose="02050604050505020204" pitchFamily="18" charset="0"/>
              <a:cs typeface="Courier New" panose="02070309020205020404" pitchFamily="49" charset="0"/>
            </a:endParaRPr>
          </a:p>
        </p:txBody>
      </p:sp>
      <p:sp>
        <p:nvSpPr>
          <p:cNvPr id="3" name="Прямоугольник 2"/>
          <p:cNvSpPr/>
          <p:nvPr/>
        </p:nvSpPr>
        <p:spPr>
          <a:xfrm>
            <a:off x="395536" y="404664"/>
            <a:ext cx="7848872" cy="5632311"/>
          </a:xfrm>
          <a:prstGeom prst="rect">
            <a:avLst/>
          </a:prstGeom>
        </p:spPr>
        <p:txBody>
          <a:bodyPr wrap="square">
            <a:spAutoFit/>
          </a:bodyPr>
          <a:lstStyle/>
          <a:p>
            <a:pPr algn="just"/>
            <a:r>
              <a:rPr lang="kk-KZ" sz="2000" dirty="0">
                <a:latin typeface="Bookman Old Style" panose="02050604050505020204" pitchFamily="18" charset="0"/>
              </a:rPr>
              <a:t>Жер учаскелерiн есепке алудың алдында заңды тiркеу, жер учаскелерiнiң белгiленген шекараларын жер бетiнде белгiлеу, жер учаскелерiнiң аумақтарын анықтау және тиiстi жоспарларды жасау жүргiзiледi.</a:t>
            </a:r>
            <a:endParaRPr lang="ru-RU" sz="2000" dirty="0">
              <a:latin typeface="Bookman Old Style" panose="02050604050505020204" pitchFamily="18" charset="0"/>
            </a:endParaRPr>
          </a:p>
          <a:p>
            <a:pPr algn="just"/>
            <a:r>
              <a:rPr lang="kk-KZ" sz="2000" dirty="0">
                <a:latin typeface="Bookman Old Style" panose="02050604050505020204" pitchFamily="18" charset="0"/>
              </a:rPr>
              <a:t>Бұл жұмыстар жерге орналастыру (шаруашылық аралық) тәртібімен жүргізіледі. </a:t>
            </a:r>
            <a:endParaRPr lang="kk-KZ" sz="2000" dirty="0" smtClean="0">
              <a:latin typeface="Bookman Old Style" panose="02050604050505020204" pitchFamily="18" charset="0"/>
            </a:endParaRPr>
          </a:p>
          <a:p>
            <a:pPr algn="just"/>
            <a:r>
              <a:rPr lang="kk-KZ" sz="2000" dirty="0" smtClean="0">
                <a:latin typeface="Bookman Old Style" panose="02050604050505020204" pitchFamily="18" charset="0"/>
              </a:rPr>
              <a:t>Жерді </a:t>
            </a:r>
            <a:r>
              <a:rPr lang="kk-KZ" sz="2000" dirty="0">
                <a:latin typeface="Bookman Old Style" panose="02050604050505020204" pitchFamily="18" charset="0"/>
              </a:rPr>
              <a:t>пайдалануды және жерге орналастыруды қорғауды жүзеге асыру үшін жер пайдаланушы немесе жер иесі кім болып табылатыны және олардың пайдалану мен иелену құқығы қандай нақты аумаққа таралатыны туралы ақпарат болуы қажет. Жер пайдалануды және жерге орналастыруды тіркеу нақты жер учаскелерін пайдалану және меншік құқығын тіркеу және олар туралы мәліметтерді тиісті құжаттарда (жер-кадастрлық кітаптарда және МЖК ААЖ магниттік тасымалдағыштарда) тіркеуге байланысты мәселелер кешенін қамтиды. </a:t>
            </a:r>
            <a:r>
              <a:rPr lang="ru-RU" sz="2000" dirty="0" err="1">
                <a:latin typeface="Bookman Old Style" panose="02050604050505020204" pitchFamily="18" charset="0"/>
              </a:rPr>
              <a:t>Онда</a:t>
            </a:r>
            <a:r>
              <a:rPr lang="ru-RU" sz="2000" dirty="0">
                <a:latin typeface="Bookman Old Style" panose="02050604050505020204" pitchFamily="18" charset="0"/>
              </a:rPr>
              <a:t> </a:t>
            </a:r>
            <a:r>
              <a:rPr lang="ru-RU" sz="2000" dirty="0" err="1">
                <a:latin typeface="Bookman Old Style" panose="02050604050505020204" pitchFamily="18" charset="0"/>
              </a:rPr>
              <a:t>жердің</a:t>
            </a:r>
            <a:r>
              <a:rPr lang="ru-RU" sz="2000" dirty="0">
                <a:latin typeface="Bookman Old Style" panose="02050604050505020204" pitchFamily="18" charset="0"/>
              </a:rPr>
              <a:t> </a:t>
            </a:r>
            <a:r>
              <a:rPr lang="ru-RU" sz="2000" dirty="0" err="1">
                <a:latin typeface="Bookman Old Style" panose="02050604050505020204" pitchFamily="18" charset="0"/>
              </a:rPr>
              <a:t>құқықтық</a:t>
            </a:r>
            <a:r>
              <a:rPr lang="ru-RU" sz="2000" dirty="0">
                <a:latin typeface="Bookman Old Style" panose="02050604050505020204" pitchFamily="18" charset="0"/>
              </a:rPr>
              <a:t> </a:t>
            </a:r>
            <a:r>
              <a:rPr lang="ru-RU" sz="2000" dirty="0" err="1">
                <a:latin typeface="Bookman Old Style" panose="02050604050505020204" pitchFamily="18" charset="0"/>
              </a:rPr>
              <a:t>жағдайы</a:t>
            </a:r>
            <a:r>
              <a:rPr lang="ru-RU" sz="2000" dirty="0">
                <a:latin typeface="Bookman Old Style" panose="02050604050505020204" pitchFamily="18" charset="0"/>
              </a:rPr>
              <a:t> </a:t>
            </a:r>
            <a:r>
              <a:rPr lang="ru-RU" sz="2000" dirty="0" err="1">
                <a:latin typeface="Bookman Old Style" panose="02050604050505020204" pitchFamily="18" charset="0"/>
              </a:rPr>
              <a:t>туралы</a:t>
            </a:r>
            <a:r>
              <a:rPr lang="ru-RU" sz="2000" dirty="0">
                <a:latin typeface="Bookman Old Style" panose="02050604050505020204" pitchFamily="18" charset="0"/>
              </a:rPr>
              <a:t> </a:t>
            </a:r>
            <a:r>
              <a:rPr lang="ru-RU" sz="2000" dirty="0" err="1">
                <a:latin typeface="Bookman Old Style" panose="02050604050505020204" pitchFamily="18" charset="0"/>
              </a:rPr>
              <a:t>мәліметтер</a:t>
            </a:r>
            <a:r>
              <a:rPr lang="ru-RU" sz="2000" dirty="0">
                <a:latin typeface="Bookman Old Style" panose="02050604050505020204" pitchFamily="18" charset="0"/>
              </a:rPr>
              <a:t> бар.</a:t>
            </a:r>
          </a:p>
        </p:txBody>
      </p:sp>
    </p:spTree>
    <p:extLst>
      <p:ext uri="{BB962C8B-B14F-4D97-AF65-F5344CB8AC3E}">
        <p14:creationId xmlns:p14="http://schemas.microsoft.com/office/powerpoint/2010/main" val="2517223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39552" y="548680"/>
            <a:ext cx="7560840" cy="4832092"/>
          </a:xfrm>
          <a:prstGeom prst="rect">
            <a:avLst/>
          </a:prstGeom>
        </p:spPr>
        <p:txBody>
          <a:bodyPr wrap="square">
            <a:spAutoFit/>
          </a:bodyPr>
          <a:lstStyle/>
          <a:p>
            <a:pPr algn="just"/>
            <a:r>
              <a:rPr lang="ru-RU" sz="2200" dirty="0" err="1">
                <a:latin typeface="Bookman Old Style" panose="02050604050505020204" pitchFamily="18" charset="0"/>
              </a:rPr>
              <a:t>Заңда</a:t>
            </a:r>
            <a:r>
              <a:rPr lang="ru-RU" sz="2200" dirty="0">
                <a:latin typeface="Bookman Old Style" panose="02050604050505020204" pitchFamily="18" charset="0"/>
              </a:rPr>
              <a:t> </a:t>
            </a:r>
            <a:r>
              <a:rPr lang="ru-RU" sz="2200" dirty="0" err="1">
                <a:latin typeface="Bookman Old Style" panose="02050604050505020204" pitchFamily="18" charset="0"/>
              </a:rPr>
              <a:t>көзделген</a:t>
            </a:r>
            <a:r>
              <a:rPr lang="ru-RU" sz="2200" dirty="0">
                <a:latin typeface="Bookman Old Style" panose="02050604050505020204" pitchFamily="18" charset="0"/>
              </a:rPr>
              <a:t> </a:t>
            </a:r>
            <a:r>
              <a:rPr lang="ru-RU" sz="2200" dirty="0" err="1">
                <a:latin typeface="Bookman Old Style" panose="02050604050505020204" pitchFamily="18" charset="0"/>
              </a:rPr>
              <a:t>қажетті</a:t>
            </a:r>
            <a:r>
              <a:rPr lang="ru-RU" sz="2200" dirty="0">
                <a:latin typeface="Bookman Old Style" panose="02050604050505020204" pitchFamily="18" charset="0"/>
              </a:rPr>
              <a:t> </a:t>
            </a:r>
            <a:r>
              <a:rPr lang="ru-RU" sz="2200" dirty="0" err="1">
                <a:latin typeface="Bookman Old Style" panose="02050604050505020204" pitchFamily="18" charset="0"/>
              </a:rPr>
              <a:t>құжаттардың</a:t>
            </a:r>
            <a:r>
              <a:rPr lang="ru-RU" sz="2200" dirty="0">
                <a:latin typeface="Bookman Old Style" panose="02050604050505020204" pitchFamily="18" charset="0"/>
              </a:rPr>
              <a:t>, </a:t>
            </a:r>
            <a:r>
              <a:rPr lang="ru-RU" sz="2200" dirty="0" err="1">
                <a:latin typeface="Bookman Old Style" panose="02050604050505020204" pitchFamily="18" charset="0"/>
              </a:rPr>
              <a:t>сондай-ақ</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учаскесін</a:t>
            </a:r>
            <a:r>
              <a:rPr lang="ru-RU" sz="2200" dirty="0">
                <a:latin typeface="Bookman Old Style" panose="02050604050505020204" pitchFamily="18" charset="0"/>
              </a:rPr>
              <a:t> беру </a:t>
            </a:r>
            <a:r>
              <a:rPr lang="ru-RU" sz="2200" dirty="0" err="1">
                <a:latin typeface="Bookman Old Style" panose="02050604050505020204" pitchFamily="18" charset="0"/>
              </a:rPr>
              <a:t>туралы</a:t>
            </a:r>
            <a:r>
              <a:rPr lang="ru-RU" sz="2200" dirty="0">
                <a:latin typeface="Bookman Old Style" panose="02050604050505020204" pitchFamily="18" charset="0"/>
              </a:rPr>
              <a:t> </a:t>
            </a:r>
            <a:r>
              <a:rPr lang="ru-RU" sz="2200" dirty="0" err="1">
                <a:latin typeface="Bookman Old Style" panose="02050604050505020204" pitchFamily="18" charset="0"/>
              </a:rPr>
              <a:t>ұсынылған</a:t>
            </a:r>
            <a:r>
              <a:rPr lang="ru-RU" sz="2200" dirty="0">
                <a:latin typeface="Bookman Old Style" panose="02050604050505020204" pitchFamily="18" charset="0"/>
              </a:rPr>
              <a:t> </a:t>
            </a:r>
            <a:r>
              <a:rPr lang="ru-RU" sz="2200" dirty="0" err="1">
                <a:latin typeface="Bookman Old Style" panose="02050604050505020204" pitchFamily="18" charset="0"/>
              </a:rPr>
              <a:t>құжаттардың</a:t>
            </a:r>
            <a:r>
              <a:rPr lang="ru-RU" sz="2200" dirty="0">
                <a:latin typeface="Bookman Old Style" panose="02050604050505020204" pitchFamily="18" charset="0"/>
              </a:rPr>
              <a:t> </a:t>
            </a:r>
            <a:r>
              <a:rPr lang="ru-RU" sz="2200" dirty="0" err="1">
                <a:latin typeface="Bookman Old Style" panose="02050604050505020204" pitchFamily="18" charset="0"/>
              </a:rPr>
              <a:t>негізінде</a:t>
            </a:r>
            <a:r>
              <a:rPr lang="ru-RU" sz="2200" dirty="0">
                <a:latin typeface="Bookman Old Style" panose="02050604050505020204" pitchFamily="18" charset="0"/>
              </a:rPr>
              <a:t> </a:t>
            </a:r>
            <a:r>
              <a:rPr lang="ru-RU" sz="2200" dirty="0" err="1">
                <a:latin typeface="Bookman Old Style" panose="02050604050505020204" pitchFamily="18" charset="0"/>
              </a:rPr>
              <a:t>заңды</a:t>
            </a:r>
            <a:r>
              <a:rPr lang="ru-RU" sz="2200" dirty="0">
                <a:latin typeface="Bookman Old Style" panose="02050604050505020204" pitchFamily="18" charset="0"/>
              </a:rPr>
              <a:t> </a:t>
            </a:r>
            <a:r>
              <a:rPr lang="ru-RU" sz="2200" dirty="0" err="1">
                <a:latin typeface="Bookman Old Style" panose="02050604050505020204" pitchFamily="18" charset="0"/>
              </a:rPr>
              <a:t>немесе</a:t>
            </a:r>
            <a:r>
              <a:rPr lang="ru-RU" sz="2200" dirty="0">
                <a:latin typeface="Bookman Old Style" panose="02050604050505020204" pitchFamily="18" charset="0"/>
              </a:rPr>
              <a:t> </a:t>
            </a:r>
            <a:r>
              <a:rPr lang="ru-RU" sz="2200" dirty="0" err="1">
                <a:latin typeface="Bookman Old Style" panose="02050604050505020204" pitchFamily="18" charset="0"/>
              </a:rPr>
              <a:t>жеке</a:t>
            </a:r>
            <a:r>
              <a:rPr lang="ru-RU" sz="2200" dirty="0">
                <a:latin typeface="Bookman Old Style" panose="02050604050505020204" pitchFamily="18" charset="0"/>
              </a:rPr>
              <a:t> </a:t>
            </a:r>
            <a:r>
              <a:rPr lang="ru-RU" sz="2200" dirty="0" err="1">
                <a:latin typeface="Bookman Old Style" panose="02050604050505020204" pitchFamily="18" charset="0"/>
              </a:rPr>
              <a:t>тұлғаға</a:t>
            </a:r>
            <a:r>
              <a:rPr lang="ru-RU" sz="2200" dirty="0">
                <a:latin typeface="Bookman Old Style" panose="02050604050505020204" pitchFamily="18" charset="0"/>
              </a:rPr>
              <a:t> </a:t>
            </a:r>
            <a:r>
              <a:rPr lang="ru-RU" sz="2200" dirty="0" err="1">
                <a:latin typeface="Bookman Old Style" panose="02050604050505020204" pitchFamily="18" charset="0"/>
              </a:rPr>
              <a:t>тиісті</a:t>
            </a:r>
            <a:r>
              <a:rPr lang="ru-RU" sz="2200" dirty="0">
                <a:latin typeface="Bookman Old Style" panose="02050604050505020204" pitchFamily="18" charset="0"/>
              </a:rPr>
              <a:t> </a:t>
            </a:r>
            <a:r>
              <a:rPr lang="ru-RU" sz="2200" dirty="0" err="1">
                <a:latin typeface="Bookman Old Style" panose="02050604050505020204" pitchFamily="18" charset="0"/>
              </a:rPr>
              <a:t>мақсаттар</a:t>
            </a:r>
            <a:r>
              <a:rPr lang="ru-RU" sz="2200" dirty="0">
                <a:latin typeface="Bookman Old Style" panose="02050604050505020204" pitchFamily="18" charset="0"/>
              </a:rPr>
              <a:t> </a:t>
            </a:r>
            <a:r>
              <a:rPr lang="ru-RU" sz="2200" dirty="0" err="1">
                <a:latin typeface="Bookman Old Style" panose="02050604050505020204" pitchFamily="18" charset="0"/>
              </a:rPr>
              <a:t>үшін</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учаскесін</a:t>
            </a:r>
            <a:r>
              <a:rPr lang="ru-RU" sz="2200" dirty="0">
                <a:latin typeface="Bookman Old Style" panose="02050604050505020204" pitchFamily="18" charset="0"/>
              </a:rPr>
              <a:t> беру </a:t>
            </a:r>
            <a:r>
              <a:rPr lang="ru-RU" sz="2200" dirty="0" err="1">
                <a:latin typeface="Bookman Old Style" panose="02050604050505020204" pitchFamily="18" charset="0"/>
              </a:rPr>
              <a:t>туралы</a:t>
            </a:r>
            <a:r>
              <a:rPr lang="ru-RU" sz="2200" dirty="0">
                <a:latin typeface="Bookman Old Style" panose="02050604050505020204" pitchFamily="18" charset="0"/>
              </a:rPr>
              <a:t> </a:t>
            </a:r>
            <a:r>
              <a:rPr lang="ru-RU" sz="2200" dirty="0" err="1">
                <a:latin typeface="Bookman Old Style" panose="02050604050505020204" pitchFamily="18" charset="0"/>
              </a:rPr>
              <a:t>тиісті</a:t>
            </a:r>
            <a:r>
              <a:rPr lang="ru-RU" sz="2200" dirty="0">
                <a:latin typeface="Bookman Old Style" panose="02050604050505020204" pitchFamily="18" charset="0"/>
              </a:rPr>
              <a:t> </a:t>
            </a:r>
            <a:r>
              <a:rPr lang="ru-RU" sz="2200" dirty="0" err="1">
                <a:latin typeface="Bookman Old Style" panose="02050604050505020204" pitchFamily="18" charset="0"/>
              </a:rPr>
              <a:t>мемлекеттік</a:t>
            </a:r>
            <a:r>
              <a:rPr lang="ru-RU" sz="2200" dirty="0">
                <a:latin typeface="Bookman Old Style" panose="02050604050505020204" pitchFamily="18" charset="0"/>
              </a:rPr>
              <a:t> </a:t>
            </a:r>
            <a:r>
              <a:rPr lang="ru-RU" sz="2200" dirty="0" err="1">
                <a:latin typeface="Bookman Old Style" panose="02050604050505020204" pitchFamily="18" charset="0"/>
              </a:rPr>
              <a:t>органның</a:t>
            </a:r>
            <a:r>
              <a:rPr lang="ru-RU" sz="2200" dirty="0">
                <a:latin typeface="Bookman Old Style" panose="02050604050505020204" pitchFamily="18" charset="0"/>
              </a:rPr>
              <a:t> </a:t>
            </a:r>
            <a:r>
              <a:rPr lang="ru-RU" sz="2200" dirty="0" err="1">
                <a:latin typeface="Bookman Old Style" panose="02050604050505020204" pitchFamily="18" charset="0"/>
              </a:rPr>
              <a:t>шешімі</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пайдалануды</a:t>
            </a:r>
            <a:r>
              <a:rPr lang="ru-RU" sz="2200" dirty="0">
                <a:latin typeface="Bookman Old Style" panose="02050604050505020204" pitchFamily="18" charset="0"/>
              </a:rPr>
              <a:t> </a:t>
            </a:r>
            <a:r>
              <a:rPr lang="ru-RU" sz="2200" dirty="0" err="1">
                <a:latin typeface="Bookman Old Style" panose="02050604050505020204" pitchFamily="18" charset="0"/>
              </a:rPr>
              <a:t>тіркеуге</a:t>
            </a:r>
            <a:r>
              <a:rPr lang="ru-RU" sz="2200" dirty="0">
                <a:latin typeface="Bookman Old Style" panose="02050604050505020204" pitchFamily="18" charset="0"/>
              </a:rPr>
              <a:t> </a:t>
            </a:r>
            <a:r>
              <a:rPr lang="ru-RU" sz="2200" dirty="0" err="1">
                <a:latin typeface="Bookman Old Style" panose="02050604050505020204" pitchFamily="18" charset="0"/>
              </a:rPr>
              <a:t>негіз</a:t>
            </a:r>
            <a:r>
              <a:rPr lang="ru-RU" sz="2200" dirty="0">
                <a:latin typeface="Bookman Old Style" panose="02050604050505020204" pitchFamily="18" charset="0"/>
              </a:rPr>
              <a:t> </a:t>
            </a:r>
            <a:r>
              <a:rPr lang="ru-RU" sz="2200" dirty="0" err="1">
                <a:latin typeface="Bookman Old Style" panose="02050604050505020204" pitchFamily="18" charset="0"/>
              </a:rPr>
              <a:t>болып</a:t>
            </a:r>
            <a:r>
              <a:rPr lang="ru-RU" sz="2200" dirty="0">
                <a:latin typeface="Bookman Old Style" panose="02050604050505020204" pitchFamily="18" charset="0"/>
              </a:rPr>
              <a:t> </a:t>
            </a:r>
            <a:r>
              <a:rPr lang="ru-RU" sz="2200" dirty="0" err="1" smtClean="0">
                <a:latin typeface="Bookman Old Style" panose="02050604050505020204" pitchFamily="18" charset="0"/>
              </a:rPr>
              <a:t>табылады</a:t>
            </a:r>
            <a:r>
              <a:rPr lang="ru-RU" sz="2200" dirty="0" smtClean="0">
                <a:latin typeface="Bookman Old Style" panose="02050604050505020204" pitchFamily="18" charset="0"/>
              </a:rPr>
              <a:t>. </a:t>
            </a:r>
            <a:r>
              <a:rPr lang="ru-RU" sz="2200" dirty="0" err="1">
                <a:latin typeface="Bookman Old Style" panose="02050604050505020204" pitchFamily="18" charset="0"/>
              </a:rPr>
              <a:t>Мемлекеттiк</a:t>
            </a:r>
            <a:r>
              <a:rPr lang="ru-RU" sz="2200" dirty="0">
                <a:latin typeface="Bookman Old Style" panose="02050604050505020204" pitchFamily="18" charset="0"/>
              </a:rPr>
              <a:t> </a:t>
            </a:r>
            <a:r>
              <a:rPr lang="ru-RU" sz="2200" dirty="0" err="1">
                <a:latin typeface="Bookman Old Style" panose="02050604050505020204" pitchFamily="18" charset="0"/>
              </a:rPr>
              <a:t>тiркеу</a:t>
            </a:r>
            <a:r>
              <a:rPr lang="ru-RU" sz="2200" dirty="0">
                <a:latin typeface="Bookman Old Style" panose="02050604050505020204" pitchFamily="18" charset="0"/>
              </a:rPr>
              <a:t> </a:t>
            </a:r>
            <a:r>
              <a:rPr lang="ru-RU" sz="2200" dirty="0" err="1" smtClean="0">
                <a:latin typeface="Bookman Old Style" panose="02050604050505020204" pitchFamily="18" charset="0"/>
              </a:rPr>
              <a:t>жүргізілгеннен</a:t>
            </a:r>
            <a:r>
              <a:rPr lang="ru-RU" sz="2200" dirty="0" smtClean="0">
                <a:latin typeface="Bookman Old Style" panose="02050604050505020204" pitchFamily="18" charset="0"/>
              </a:rPr>
              <a:t> </a:t>
            </a:r>
            <a:r>
              <a:rPr lang="ru-RU" sz="2200" dirty="0" err="1">
                <a:latin typeface="Bookman Old Style" panose="02050604050505020204" pitchFamily="18" charset="0"/>
              </a:rPr>
              <a:t>кейiн</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пайдаланушыға</a:t>
            </a:r>
            <a:r>
              <a:rPr lang="ru-RU" sz="2200" dirty="0">
                <a:latin typeface="Bookman Old Style" panose="02050604050505020204" pitchFamily="18" charset="0"/>
              </a:rPr>
              <a:t> </a:t>
            </a:r>
            <a:r>
              <a:rPr lang="ru-RU" sz="2200" dirty="0" err="1">
                <a:latin typeface="Bookman Old Style" panose="02050604050505020204" pitchFamily="18" charset="0"/>
              </a:rPr>
              <a:t>немесе</a:t>
            </a:r>
            <a:r>
              <a:rPr lang="ru-RU" sz="2200" dirty="0">
                <a:latin typeface="Bookman Old Style" panose="02050604050505020204" pitchFamily="18" charset="0"/>
              </a:rPr>
              <a:t> </a:t>
            </a:r>
            <a:r>
              <a:rPr lang="ru-RU" sz="2200" dirty="0" err="1">
                <a:latin typeface="Bookman Old Style" panose="02050604050505020204" pitchFamily="18" charset="0"/>
              </a:rPr>
              <a:t>меншiк</a:t>
            </a:r>
            <a:r>
              <a:rPr lang="ru-RU" sz="2200" dirty="0">
                <a:latin typeface="Bookman Old Style" panose="02050604050505020204" pitchFamily="18" charset="0"/>
              </a:rPr>
              <a:t> </a:t>
            </a:r>
            <a:r>
              <a:rPr lang="ru-RU" sz="2200" dirty="0" err="1">
                <a:latin typeface="Bookman Old Style" panose="02050604050505020204" pitchFamily="18" charset="0"/>
              </a:rPr>
              <a:t>иесiне</a:t>
            </a:r>
            <a:r>
              <a:rPr lang="ru-RU" sz="2200" dirty="0">
                <a:latin typeface="Bookman Old Style" panose="02050604050505020204" pitchFamily="18" charset="0"/>
              </a:rPr>
              <a:t> осы </a:t>
            </a:r>
            <a:r>
              <a:rPr lang="ru-RU" sz="2200" dirty="0" err="1">
                <a:latin typeface="Bookman Old Style" panose="02050604050505020204" pitchFamily="18" charset="0"/>
              </a:rPr>
              <a:t>учаскенiң</a:t>
            </a:r>
            <a:r>
              <a:rPr lang="ru-RU" sz="2200" dirty="0">
                <a:latin typeface="Bookman Old Style" panose="02050604050505020204" pitchFamily="18" charset="0"/>
              </a:rPr>
              <a:t> </a:t>
            </a:r>
            <a:r>
              <a:rPr lang="ru-RU" sz="2200" dirty="0" err="1">
                <a:latin typeface="Bookman Old Style" panose="02050604050505020204" pitchFamily="18" charset="0"/>
              </a:rPr>
              <a:t>жоспарымен</a:t>
            </a:r>
            <a:r>
              <a:rPr lang="ru-RU" sz="2200" dirty="0">
                <a:latin typeface="Bookman Old Style" panose="02050604050505020204" pitchFamily="18" charset="0"/>
              </a:rPr>
              <a:t> </a:t>
            </a:r>
            <a:r>
              <a:rPr lang="ru-RU" sz="2200" dirty="0" err="1">
                <a:latin typeface="Bookman Old Style" panose="02050604050505020204" pitchFamily="18" charset="0"/>
              </a:rPr>
              <a:t>бiрге</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учаскесiн</a:t>
            </a:r>
            <a:r>
              <a:rPr lang="ru-RU" sz="2200" dirty="0">
                <a:latin typeface="Bookman Old Style" panose="02050604050505020204" pitchFamily="18" charset="0"/>
              </a:rPr>
              <a:t> </a:t>
            </a:r>
            <a:r>
              <a:rPr lang="ru-RU" sz="2200" dirty="0" err="1">
                <a:latin typeface="Bookman Old Style" panose="02050604050505020204" pitchFamily="18" charset="0"/>
              </a:rPr>
              <a:t>пайдалану</a:t>
            </a:r>
            <a:r>
              <a:rPr lang="ru-RU" sz="2200" dirty="0">
                <a:latin typeface="Bookman Old Style" panose="02050604050505020204" pitchFamily="18" charset="0"/>
              </a:rPr>
              <a:t> </a:t>
            </a:r>
            <a:r>
              <a:rPr lang="ru-RU" sz="2200" dirty="0" err="1">
                <a:latin typeface="Bookman Old Style" panose="02050604050505020204" pitchFamily="18" charset="0"/>
              </a:rPr>
              <a:t>немесе</a:t>
            </a:r>
            <a:r>
              <a:rPr lang="ru-RU" sz="2200" dirty="0">
                <a:latin typeface="Bookman Old Style" panose="02050604050505020204" pitchFamily="18" charset="0"/>
              </a:rPr>
              <a:t> </a:t>
            </a:r>
            <a:r>
              <a:rPr lang="ru-RU" sz="2200" dirty="0" err="1">
                <a:latin typeface="Bookman Old Style" panose="02050604050505020204" pitchFamily="18" charset="0"/>
              </a:rPr>
              <a:t>меншiк</a:t>
            </a:r>
            <a:r>
              <a:rPr lang="ru-RU" sz="2200" dirty="0">
                <a:latin typeface="Bookman Old Style" panose="02050604050505020204" pitchFamily="18" charset="0"/>
              </a:rPr>
              <a:t> </a:t>
            </a:r>
            <a:r>
              <a:rPr lang="ru-RU" sz="2200" dirty="0" err="1">
                <a:latin typeface="Bookman Old Style" panose="02050604050505020204" pitchFamily="18" charset="0"/>
              </a:rPr>
              <a:t>құқығына</a:t>
            </a:r>
            <a:r>
              <a:rPr lang="ru-RU" sz="2200" dirty="0">
                <a:latin typeface="Bookman Old Style" panose="02050604050505020204" pitchFamily="18" charset="0"/>
              </a:rPr>
              <a:t> </a:t>
            </a:r>
            <a:r>
              <a:rPr lang="ru-RU" sz="2200" dirty="0" err="1">
                <a:latin typeface="Bookman Old Style" panose="02050604050505020204" pitchFamily="18" charset="0"/>
              </a:rPr>
              <a:t>сәйкестендіру</a:t>
            </a:r>
            <a:r>
              <a:rPr lang="ru-RU" sz="2200" dirty="0">
                <a:latin typeface="Bookman Old Style" panose="02050604050505020204" pitchFamily="18" charset="0"/>
              </a:rPr>
              <a:t> </a:t>
            </a:r>
            <a:r>
              <a:rPr lang="ru-RU" sz="2200" dirty="0" err="1">
                <a:latin typeface="Bookman Old Style" panose="02050604050505020204" pitchFamily="18" charset="0"/>
              </a:rPr>
              <a:t>құжаты</a:t>
            </a:r>
            <a:r>
              <a:rPr lang="ru-RU" sz="2200" dirty="0">
                <a:latin typeface="Bookman Old Style" panose="02050604050505020204" pitchFamily="18" charset="0"/>
              </a:rPr>
              <a:t> (</a:t>
            </a:r>
            <a:r>
              <a:rPr lang="ru-RU" sz="2200" dirty="0" err="1">
                <a:latin typeface="Bookman Old Style" panose="02050604050505020204" pitchFamily="18" charset="0"/>
              </a:rPr>
              <a:t>белгiленген</a:t>
            </a:r>
            <a:r>
              <a:rPr lang="ru-RU" sz="2200" dirty="0">
                <a:latin typeface="Bookman Old Style" panose="02050604050505020204" pitchFamily="18" charset="0"/>
              </a:rPr>
              <a:t> </a:t>
            </a:r>
            <a:r>
              <a:rPr lang="ru-RU" sz="2200" dirty="0" err="1">
                <a:latin typeface="Bookman Old Style" panose="02050604050505020204" pitchFamily="18" charset="0"/>
              </a:rPr>
              <a:t>нысандағы</a:t>
            </a:r>
            <a:r>
              <a:rPr lang="ru-RU" sz="2200" dirty="0">
                <a:latin typeface="Bookman Old Style" panose="02050604050505020204" pitchFamily="18" charset="0"/>
              </a:rPr>
              <a:t> </a:t>
            </a:r>
            <a:r>
              <a:rPr lang="ru-RU" sz="2200" dirty="0" err="1">
                <a:latin typeface="Bookman Old Style" panose="02050604050505020204" pitchFamily="18" charset="0"/>
              </a:rPr>
              <a:t>мемлекеттiк</a:t>
            </a:r>
            <a:r>
              <a:rPr lang="ru-RU" sz="2200" dirty="0">
                <a:latin typeface="Bookman Old Style" panose="02050604050505020204" pitchFamily="18" charset="0"/>
              </a:rPr>
              <a:t> акт) </a:t>
            </a:r>
            <a:r>
              <a:rPr lang="ru-RU" sz="2200" dirty="0" err="1">
                <a:latin typeface="Bookman Old Style" panose="02050604050505020204" pitchFamily="18" charset="0"/>
              </a:rPr>
              <a:t>берiледi</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учаскелерін</a:t>
            </a:r>
            <a:r>
              <a:rPr lang="ru-RU" sz="2200" dirty="0">
                <a:latin typeface="Bookman Old Style" panose="02050604050505020204" pitchFamily="18" charset="0"/>
              </a:rPr>
              <a:t> беру </a:t>
            </a:r>
            <a:r>
              <a:rPr lang="ru-RU" sz="2200" dirty="0" err="1">
                <a:latin typeface="Bookman Old Style" panose="02050604050505020204" pitchFamily="18" charset="0"/>
              </a:rPr>
              <a:t>туралы</a:t>
            </a:r>
            <a:r>
              <a:rPr lang="ru-RU" sz="2200" dirty="0">
                <a:latin typeface="Bookman Old Style" panose="02050604050505020204" pitchFamily="18" charset="0"/>
              </a:rPr>
              <a:t> </a:t>
            </a:r>
            <a:r>
              <a:rPr lang="ru-RU" sz="2200" dirty="0" err="1">
                <a:latin typeface="Bookman Old Style" panose="02050604050505020204" pitchFamily="18" charset="0"/>
              </a:rPr>
              <a:t>шешімдерде</a:t>
            </a:r>
            <a:r>
              <a:rPr lang="ru-RU" sz="2200" dirty="0">
                <a:latin typeface="Bookman Old Style" panose="02050604050505020204" pitchFamily="18" charset="0"/>
              </a:rPr>
              <a:t> </a:t>
            </a:r>
            <a:r>
              <a:rPr lang="ru-RU" sz="2200" dirty="0" err="1">
                <a:latin typeface="Bookman Old Style" panose="02050604050505020204" pitchFamily="18" charset="0"/>
              </a:rPr>
              <a:t>олардың</a:t>
            </a:r>
            <a:r>
              <a:rPr lang="ru-RU" sz="2200" dirty="0">
                <a:latin typeface="Bookman Old Style" panose="02050604050505020204" pitchFamily="18" charset="0"/>
              </a:rPr>
              <a:t> </a:t>
            </a:r>
            <a:r>
              <a:rPr lang="ru-RU" sz="2200" dirty="0" err="1">
                <a:latin typeface="Bookman Old Style" panose="02050604050505020204" pitchFamily="18" charset="0"/>
              </a:rPr>
              <a:t>қандай</a:t>
            </a:r>
            <a:r>
              <a:rPr lang="ru-RU" sz="2200" dirty="0">
                <a:latin typeface="Bookman Old Style" panose="02050604050505020204" pitchFamily="18" charset="0"/>
              </a:rPr>
              <a:t> </a:t>
            </a:r>
            <a:r>
              <a:rPr lang="ru-RU" sz="2200" dirty="0" err="1">
                <a:latin typeface="Bookman Old Style" panose="02050604050505020204" pitchFamily="18" charset="0"/>
              </a:rPr>
              <a:t>мақсатқа</a:t>
            </a:r>
            <a:r>
              <a:rPr lang="ru-RU" sz="2200" dirty="0">
                <a:latin typeface="Bookman Old Style" panose="02050604050505020204" pitchFamily="18" charset="0"/>
              </a:rPr>
              <a:t> </a:t>
            </a:r>
            <a:r>
              <a:rPr lang="ru-RU" sz="2200" dirty="0" err="1">
                <a:latin typeface="Bookman Old Style" panose="02050604050505020204" pitchFamily="18" charset="0"/>
              </a:rPr>
              <a:t>бөлінгені</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жерді</a:t>
            </a:r>
            <a:r>
              <a:rPr lang="ru-RU" sz="2200" dirty="0">
                <a:latin typeface="Bookman Old Style" panose="02050604050505020204" pitchFamily="18" charset="0"/>
              </a:rPr>
              <a:t> </a:t>
            </a:r>
            <a:r>
              <a:rPr lang="ru-RU" sz="2200" dirty="0" err="1">
                <a:latin typeface="Bookman Old Style" panose="02050604050505020204" pitchFamily="18" charset="0"/>
              </a:rPr>
              <a:t>пайдаланудың</a:t>
            </a:r>
            <a:r>
              <a:rPr lang="ru-RU" sz="2200" dirty="0">
                <a:latin typeface="Bookman Old Style" panose="02050604050505020204" pitchFamily="18" charset="0"/>
              </a:rPr>
              <a:t> </a:t>
            </a:r>
            <a:r>
              <a:rPr lang="ru-RU" sz="2200" dirty="0" err="1">
                <a:latin typeface="Bookman Old Style" panose="02050604050505020204" pitchFamily="18" charset="0"/>
              </a:rPr>
              <a:t>негізгі</a:t>
            </a:r>
            <a:r>
              <a:rPr lang="ru-RU" sz="2200" dirty="0">
                <a:latin typeface="Bookman Old Style" panose="02050604050505020204" pitchFamily="18" charset="0"/>
              </a:rPr>
              <a:t> </a:t>
            </a:r>
            <a:r>
              <a:rPr lang="ru-RU" sz="2200" dirty="0" err="1">
                <a:latin typeface="Bookman Old Style" panose="02050604050505020204" pitchFamily="18" charset="0"/>
              </a:rPr>
              <a:t>шарттары</a:t>
            </a:r>
            <a:r>
              <a:rPr lang="ru-RU" sz="2200" dirty="0">
                <a:latin typeface="Bookman Old Style" panose="02050604050505020204" pitchFamily="18" charset="0"/>
              </a:rPr>
              <a:t> </a:t>
            </a:r>
            <a:r>
              <a:rPr lang="ru-RU" sz="2200" dirty="0" err="1">
                <a:latin typeface="Bookman Old Style" panose="02050604050505020204" pitchFamily="18" charset="0"/>
              </a:rPr>
              <a:t>көрсетіледі</a:t>
            </a:r>
            <a:r>
              <a:rPr lang="ru-RU" sz="2200" dirty="0">
                <a:latin typeface="Bookman Old Style" panose="02050604050505020204" pitchFamily="18" charset="0"/>
              </a:rPr>
              <a:t>.</a:t>
            </a:r>
          </a:p>
        </p:txBody>
      </p:sp>
    </p:spTree>
    <p:extLst>
      <p:ext uri="{BB962C8B-B14F-4D97-AF65-F5344CB8AC3E}">
        <p14:creationId xmlns:p14="http://schemas.microsoft.com/office/powerpoint/2010/main" val="2497431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052736"/>
            <a:ext cx="8280920" cy="5472608"/>
          </a:xfrm>
        </p:spPr>
        <p:txBody>
          <a:bodyPr>
            <a:normAutofit/>
          </a:bodyPr>
          <a:lstStyle/>
          <a:p>
            <a:pPr algn="just"/>
            <a:r>
              <a:rPr lang="ru-RU" sz="2400" dirty="0">
                <a:latin typeface="Bookman Old Style" panose="02050604050505020204" pitchFamily="18" charset="0"/>
              </a:rPr>
              <a:t/>
            </a:r>
            <a:br>
              <a:rPr lang="ru-RU" sz="2400" dirty="0">
                <a:latin typeface="Bookman Old Style" panose="02050604050505020204" pitchFamily="18" charset="0"/>
              </a:rPr>
            </a:br>
            <a:endParaRPr lang="ru-RU" sz="2200" dirty="0">
              <a:latin typeface="Bookman Old Style" panose="02050604050505020204" pitchFamily="18" charset="0"/>
              <a:cs typeface="Courier New" panose="02070309020205020404" pitchFamily="49" charset="0"/>
            </a:endParaRPr>
          </a:p>
        </p:txBody>
      </p:sp>
      <p:sp>
        <p:nvSpPr>
          <p:cNvPr id="3" name="Прямоугольник 2"/>
          <p:cNvSpPr/>
          <p:nvPr/>
        </p:nvSpPr>
        <p:spPr>
          <a:xfrm>
            <a:off x="827584" y="980728"/>
            <a:ext cx="7848872" cy="4154984"/>
          </a:xfrm>
          <a:prstGeom prst="rect">
            <a:avLst/>
          </a:prstGeom>
        </p:spPr>
        <p:txBody>
          <a:bodyPr wrap="square">
            <a:spAutoFit/>
          </a:bodyPr>
          <a:lstStyle/>
          <a:p>
            <a:pPr algn="just"/>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учаскелерін</a:t>
            </a:r>
            <a:r>
              <a:rPr lang="ru-RU" sz="2200" dirty="0">
                <a:latin typeface="Bookman Old Style" panose="02050604050505020204" pitchFamily="18" charset="0"/>
              </a:rPr>
              <a:t> </a:t>
            </a:r>
            <a:r>
              <a:rPr lang="kk-KZ" sz="2200" dirty="0">
                <a:latin typeface="Bookman Old Style" panose="02050604050505020204" pitchFamily="18" charset="0"/>
              </a:rPr>
              <a:t>тіркеу</a:t>
            </a:r>
            <a:r>
              <a:rPr lang="ru-RU" sz="2200" dirty="0">
                <a:latin typeface="Bookman Old Style" panose="02050604050505020204" pitchFamily="18" charset="0"/>
              </a:rPr>
              <a:t> </a:t>
            </a:r>
            <a:r>
              <a:rPr lang="ru-RU" sz="2200" dirty="0" err="1">
                <a:latin typeface="Bookman Old Style" panose="02050604050505020204" pitchFamily="18" charset="0"/>
              </a:rPr>
              <a:t>негізгі</a:t>
            </a:r>
            <a:r>
              <a:rPr lang="ru-RU" sz="2200" dirty="0">
                <a:latin typeface="Bookman Old Style" panose="02050604050505020204" pitchFamily="18" charset="0"/>
              </a:rPr>
              <a:t> (</a:t>
            </a:r>
            <a:r>
              <a:rPr lang="ru-RU" sz="2200" dirty="0" err="1">
                <a:latin typeface="Bookman Old Style" panose="02050604050505020204" pitchFamily="18" charset="0"/>
              </a:rPr>
              <a:t>бастапқы</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ағымдағы</a:t>
            </a:r>
            <a:r>
              <a:rPr lang="ru-RU" sz="2200" dirty="0">
                <a:latin typeface="Bookman Old Style" panose="02050604050505020204" pitchFamily="18" charset="0"/>
              </a:rPr>
              <a:t> (</a:t>
            </a:r>
            <a:r>
              <a:rPr lang="ru-RU" sz="2200" dirty="0" err="1">
                <a:latin typeface="Bookman Old Style" panose="02050604050505020204" pitchFamily="18" charset="0"/>
              </a:rPr>
              <a:t>кейінгі</a:t>
            </a:r>
            <a:r>
              <a:rPr lang="ru-RU" sz="2200" dirty="0">
                <a:latin typeface="Bookman Old Style" panose="02050604050505020204" pitchFamily="18" charset="0"/>
              </a:rPr>
              <a:t>) </a:t>
            </a:r>
            <a:r>
              <a:rPr lang="ru-RU" sz="2200" dirty="0" err="1">
                <a:latin typeface="Bookman Old Style" panose="02050604050505020204" pitchFamily="18" charset="0"/>
              </a:rPr>
              <a:t>болып</a:t>
            </a:r>
            <a:r>
              <a:rPr lang="ru-RU" sz="2200" dirty="0">
                <a:latin typeface="Bookman Old Style" panose="02050604050505020204" pitchFamily="18" charset="0"/>
              </a:rPr>
              <a:t> </a:t>
            </a:r>
            <a:r>
              <a:rPr lang="ru-RU" sz="2200" dirty="0" err="1">
                <a:latin typeface="Bookman Old Style" panose="02050604050505020204" pitchFamily="18" charset="0"/>
              </a:rPr>
              <a:t>бөлінеді</a:t>
            </a:r>
            <a:r>
              <a:rPr lang="ru-RU" sz="2200" dirty="0">
                <a:latin typeface="Bookman Old Style" panose="02050604050505020204" pitchFamily="18" charset="0"/>
              </a:rPr>
              <a:t>. </a:t>
            </a:r>
            <a:r>
              <a:rPr lang="kk-KZ" sz="2200" dirty="0">
                <a:latin typeface="Bookman Old Style" panose="02050604050505020204" pitchFamily="18" charset="0"/>
              </a:rPr>
              <a:t>Негізгі</a:t>
            </a:r>
            <a:r>
              <a:rPr lang="ru-RU" sz="2200" dirty="0">
                <a:latin typeface="Bookman Old Style" panose="02050604050505020204" pitchFamily="18" charset="0"/>
              </a:rPr>
              <a:t> </a:t>
            </a:r>
            <a:r>
              <a:rPr lang="ru-RU" sz="2200" dirty="0" err="1">
                <a:latin typeface="Bookman Old Style" panose="02050604050505020204" pitchFamily="18" charset="0"/>
              </a:rPr>
              <a:t>тіркеу</a:t>
            </a:r>
            <a:r>
              <a:rPr lang="ru-RU" sz="2200" dirty="0">
                <a:latin typeface="Bookman Old Style" panose="02050604050505020204" pitchFamily="18" charset="0"/>
              </a:rPr>
              <a:t> </a:t>
            </a:r>
            <a:r>
              <a:rPr lang="ru-RU" sz="2200" dirty="0" err="1">
                <a:latin typeface="Bookman Old Style" panose="02050604050505020204" pitchFamily="18" charset="0"/>
              </a:rPr>
              <a:t>кезінде</a:t>
            </a:r>
            <a:r>
              <a:rPr lang="ru-RU" sz="2200" dirty="0">
                <a:latin typeface="Bookman Old Style" panose="02050604050505020204" pitchFamily="18" charset="0"/>
              </a:rPr>
              <a:t> </a:t>
            </a:r>
            <a:r>
              <a:rPr lang="ru-RU" sz="2200" dirty="0" err="1">
                <a:latin typeface="Bookman Old Style" panose="02050604050505020204" pitchFamily="18" charset="0"/>
              </a:rPr>
              <a:t>жаңа</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учаскелерін</a:t>
            </a:r>
            <a:r>
              <a:rPr lang="ru-RU" sz="2200" dirty="0">
                <a:latin typeface="Bookman Old Style" panose="02050604050505020204" pitchFamily="18" charset="0"/>
              </a:rPr>
              <a:t> </a:t>
            </a:r>
            <a:r>
              <a:rPr lang="ru-RU" sz="2200" dirty="0" err="1">
                <a:latin typeface="Bookman Old Style" panose="02050604050505020204" pitchFamily="18" charset="0"/>
              </a:rPr>
              <a:t>ресімдеу</a:t>
            </a:r>
            <a:r>
              <a:rPr lang="ru-RU" sz="2200" dirty="0">
                <a:latin typeface="Bookman Old Style" panose="02050604050505020204" pitchFamily="18" charset="0"/>
              </a:rPr>
              <a:t> (</a:t>
            </a:r>
            <a:r>
              <a:rPr lang="ru-RU" sz="2200" dirty="0" err="1">
                <a:latin typeface="Bookman Old Style" panose="02050604050505020204" pitchFamily="18" charset="0"/>
              </a:rPr>
              <a:t>жерді</a:t>
            </a:r>
            <a:r>
              <a:rPr lang="ru-RU" sz="2200" dirty="0">
                <a:latin typeface="Bookman Old Style" panose="02050604050505020204" pitchFamily="18" charset="0"/>
              </a:rPr>
              <a:t> </a:t>
            </a:r>
            <a:r>
              <a:rPr lang="ru-RU" sz="2200" dirty="0" err="1">
                <a:latin typeface="Bookman Old Style" panose="02050604050505020204" pitchFamily="18" charset="0"/>
              </a:rPr>
              <a:t>пайдалану</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жерге</a:t>
            </a:r>
            <a:r>
              <a:rPr lang="ru-RU" sz="2200" dirty="0">
                <a:latin typeface="Bookman Old Style" panose="02050604050505020204" pitchFamily="18" charset="0"/>
              </a:rPr>
              <a:t> </a:t>
            </a:r>
            <a:r>
              <a:rPr lang="ru-RU" sz="2200" dirty="0" err="1">
                <a:latin typeface="Bookman Old Style" panose="02050604050505020204" pitchFamily="18" charset="0"/>
              </a:rPr>
              <a:t>меншік</a:t>
            </a:r>
            <a:r>
              <a:rPr lang="ru-RU" sz="2200" dirty="0">
                <a:latin typeface="Bookman Old Style" panose="02050604050505020204" pitchFamily="18" charset="0"/>
              </a:rPr>
              <a:t> </a:t>
            </a:r>
            <a:r>
              <a:rPr lang="ru-RU" sz="2200" dirty="0" err="1">
                <a:latin typeface="Bookman Old Style" panose="02050604050505020204" pitchFamily="18" charset="0"/>
              </a:rPr>
              <a:t>құқығы</a:t>
            </a:r>
            <a:r>
              <a:rPr lang="ru-RU" sz="2200" dirty="0">
                <a:latin typeface="Bookman Old Style" panose="02050604050505020204" pitchFamily="18" charset="0"/>
              </a:rPr>
              <a:t>), </a:t>
            </a:r>
            <a:r>
              <a:rPr lang="ru-RU" sz="2200" dirty="0" err="1">
                <a:latin typeface="Bookman Old Style" panose="02050604050505020204" pitchFamily="18" charset="0"/>
              </a:rPr>
              <a:t>жүйелеу</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жерді</a:t>
            </a:r>
            <a:r>
              <a:rPr lang="ru-RU" sz="2200" dirty="0">
                <a:latin typeface="Bookman Old Style" panose="02050604050505020204" pitchFamily="18" charset="0"/>
              </a:rPr>
              <a:t> </a:t>
            </a:r>
            <a:r>
              <a:rPr lang="ru-RU" sz="2200" dirty="0" err="1">
                <a:latin typeface="Bookman Old Style" panose="02050604050505020204" pitchFamily="18" charset="0"/>
              </a:rPr>
              <a:t>есепке</a:t>
            </a:r>
            <a:r>
              <a:rPr lang="ru-RU" sz="2200" dirty="0">
                <a:latin typeface="Bookman Old Style" panose="02050604050505020204" pitchFamily="18" charset="0"/>
              </a:rPr>
              <a:t> </a:t>
            </a:r>
            <a:r>
              <a:rPr lang="ru-RU" sz="2200" dirty="0" err="1">
                <a:latin typeface="Bookman Old Style" panose="02050604050505020204" pitchFamily="18" charset="0"/>
              </a:rPr>
              <a:t>алу</a:t>
            </a:r>
            <a:r>
              <a:rPr lang="ru-RU" sz="2200" dirty="0">
                <a:latin typeface="Bookman Old Style" panose="02050604050505020204" pitchFamily="18" charset="0"/>
              </a:rPr>
              <a:t> </a:t>
            </a:r>
            <a:r>
              <a:rPr lang="ru-RU" sz="2200" dirty="0" err="1">
                <a:latin typeface="Bookman Old Style" panose="02050604050505020204" pitchFamily="18" charset="0"/>
              </a:rPr>
              <a:t>құжаттарына</a:t>
            </a:r>
            <a:r>
              <a:rPr lang="ru-RU" sz="2200" dirty="0">
                <a:latin typeface="Bookman Old Style" panose="02050604050505020204" pitchFamily="18" charset="0"/>
              </a:rPr>
              <a:t> </a:t>
            </a:r>
            <a:r>
              <a:rPr lang="ru-RU" sz="2200" dirty="0" err="1">
                <a:latin typeface="Bookman Old Style" panose="02050604050505020204" pitchFamily="18" charset="0"/>
              </a:rPr>
              <a:t>тиісті</a:t>
            </a:r>
            <a:r>
              <a:rPr lang="ru-RU" sz="2200" dirty="0">
                <a:latin typeface="Bookman Old Style" panose="02050604050505020204" pitchFamily="18" charset="0"/>
              </a:rPr>
              <a:t> </a:t>
            </a:r>
            <a:r>
              <a:rPr lang="ru-RU" sz="2200" dirty="0" err="1">
                <a:latin typeface="Bookman Old Style" panose="02050604050505020204" pitchFamily="18" charset="0"/>
              </a:rPr>
              <a:t>мәліметтерді</a:t>
            </a:r>
            <a:r>
              <a:rPr lang="ru-RU" sz="2200" dirty="0">
                <a:latin typeface="Bookman Old Style" panose="02050604050505020204" pitchFamily="18" charset="0"/>
              </a:rPr>
              <a:t> </a:t>
            </a:r>
            <a:r>
              <a:rPr lang="ru-RU" sz="2200" dirty="0" err="1">
                <a:latin typeface="Bookman Old Style" panose="02050604050505020204" pitchFamily="18" charset="0"/>
              </a:rPr>
              <a:t>енгізу</a:t>
            </a:r>
            <a:r>
              <a:rPr lang="ru-RU" sz="2200" dirty="0">
                <a:latin typeface="Bookman Old Style" panose="02050604050505020204" pitchFamily="18" charset="0"/>
              </a:rPr>
              <a:t> </a:t>
            </a:r>
            <a:r>
              <a:rPr lang="ru-RU" sz="2200" dirty="0" err="1">
                <a:latin typeface="Bookman Old Style" panose="02050604050505020204" pitchFamily="18" charset="0"/>
              </a:rPr>
              <a:t>жұмыстары</a:t>
            </a:r>
            <a:r>
              <a:rPr lang="ru-RU" sz="2200" dirty="0">
                <a:latin typeface="Bookman Old Style" panose="02050604050505020204" pitchFamily="18" charset="0"/>
              </a:rPr>
              <a:t> </a:t>
            </a:r>
            <a:r>
              <a:rPr lang="ru-RU" sz="2200" dirty="0" err="1">
                <a:latin typeface="Bookman Old Style" panose="02050604050505020204" pitchFamily="18" charset="0"/>
              </a:rPr>
              <a:t>жүргізіледі</a:t>
            </a:r>
            <a:r>
              <a:rPr lang="ru-RU" sz="2200" dirty="0">
                <a:latin typeface="Bookman Old Style" panose="02050604050505020204" pitchFamily="18" charset="0"/>
              </a:rPr>
              <a:t>.</a:t>
            </a:r>
          </a:p>
          <a:p>
            <a:pPr algn="just"/>
            <a:r>
              <a:rPr lang="ru-RU" sz="2200" dirty="0" err="1">
                <a:latin typeface="Bookman Old Style" panose="02050604050505020204" pitchFamily="18" charset="0"/>
              </a:rPr>
              <a:t>Заңды</a:t>
            </a:r>
            <a:r>
              <a:rPr lang="ru-RU" sz="2200" dirty="0">
                <a:latin typeface="Bookman Old Style" panose="02050604050505020204" pitchFamily="18" charset="0"/>
              </a:rPr>
              <a:t> </a:t>
            </a:r>
            <a:r>
              <a:rPr lang="ru-RU" sz="2200" dirty="0" err="1">
                <a:latin typeface="Bookman Old Style" panose="02050604050505020204" pitchFamily="18" charset="0"/>
              </a:rPr>
              <a:t>түрде</a:t>
            </a:r>
            <a:r>
              <a:rPr lang="ru-RU" sz="2200" dirty="0">
                <a:latin typeface="Bookman Old Style" panose="02050604050505020204" pitchFamily="18" charset="0"/>
              </a:rPr>
              <a:t> </a:t>
            </a:r>
            <a:r>
              <a:rPr lang="ru-RU" sz="2200" dirty="0" err="1">
                <a:latin typeface="Bookman Old Style" panose="02050604050505020204" pitchFamily="18" charset="0"/>
              </a:rPr>
              <a:t>туындайтын</a:t>
            </a:r>
            <a:r>
              <a:rPr lang="ru-RU" sz="2200" dirty="0">
                <a:latin typeface="Bookman Old Style" panose="02050604050505020204" pitchFamily="18" charset="0"/>
              </a:rPr>
              <a:t> </a:t>
            </a:r>
            <a:r>
              <a:rPr lang="ru-RU" sz="2200" dirty="0" err="1">
                <a:latin typeface="Bookman Old Style" panose="02050604050505020204" pitchFamily="18" charset="0"/>
              </a:rPr>
              <a:t>барлық</a:t>
            </a:r>
            <a:r>
              <a:rPr lang="ru-RU" sz="2200" dirty="0">
                <a:latin typeface="Bookman Old Style" panose="02050604050505020204" pitchFamily="18" charset="0"/>
              </a:rPr>
              <a:t> </a:t>
            </a:r>
            <a:r>
              <a:rPr lang="ru-RU" sz="2200" dirty="0" err="1">
                <a:latin typeface="Bookman Old Style" panose="02050604050505020204" pitchFamily="18" charset="0"/>
              </a:rPr>
              <a:t>өзгерістерді</a:t>
            </a:r>
            <a:r>
              <a:rPr lang="ru-RU" sz="2200" dirty="0">
                <a:latin typeface="Bookman Old Style" panose="02050604050505020204" pitchFamily="18" charset="0"/>
              </a:rPr>
              <a:t> </a:t>
            </a:r>
            <a:r>
              <a:rPr lang="ru-RU" sz="2200" dirty="0" err="1">
                <a:latin typeface="Bookman Old Style" panose="02050604050505020204" pitchFamily="18" charset="0"/>
              </a:rPr>
              <a:t>тіркеу</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бастапқы</a:t>
            </a:r>
            <a:r>
              <a:rPr lang="ru-RU" sz="2200" dirty="0">
                <a:latin typeface="Bookman Old Style" panose="02050604050505020204" pitchFamily="18" charset="0"/>
              </a:rPr>
              <a:t> </a:t>
            </a:r>
            <a:r>
              <a:rPr lang="ru-RU" sz="2200" dirty="0" err="1">
                <a:latin typeface="Bookman Old Style" panose="02050604050505020204" pitchFamily="18" charset="0"/>
              </a:rPr>
              <a:t>тіркеу</a:t>
            </a:r>
            <a:r>
              <a:rPr lang="ru-RU" sz="2200" dirty="0">
                <a:latin typeface="Bookman Old Style" panose="02050604050505020204" pitchFamily="18" charset="0"/>
              </a:rPr>
              <a:t> </a:t>
            </a:r>
            <a:r>
              <a:rPr lang="ru-RU" sz="2200" dirty="0" err="1">
                <a:latin typeface="Bookman Old Style" panose="02050604050505020204" pitchFamily="18" charset="0"/>
              </a:rPr>
              <a:t>деректері</a:t>
            </a:r>
            <a:r>
              <a:rPr lang="ru-RU" sz="2200" dirty="0">
                <a:latin typeface="Bookman Old Style" panose="02050604050505020204" pitchFamily="18" charset="0"/>
              </a:rPr>
              <a:t> мен </a:t>
            </a:r>
            <a:r>
              <a:rPr lang="ru-RU" sz="2200" dirty="0" err="1">
                <a:latin typeface="Bookman Old Style" panose="02050604050505020204" pitchFamily="18" charset="0"/>
              </a:rPr>
              <a:t>құжаттарына</a:t>
            </a:r>
            <a:r>
              <a:rPr lang="ru-RU" sz="2200" dirty="0">
                <a:latin typeface="Bookman Old Style" panose="02050604050505020204" pitchFamily="18" charset="0"/>
              </a:rPr>
              <a:t> </a:t>
            </a:r>
            <a:r>
              <a:rPr lang="ru-RU" sz="2200" dirty="0" err="1">
                <a:latin typeface="Bookman Old Style" panose="02050604050505020204" pitchFamily="18" charset="0"/>
              </a:rPr>
              <a:t>тиісті</a:t>
            </a:r>
            <a:r>
              <a:rPr lang="ru-RU" sz="2200" dirty="0">
                <a:latin typeface="Bookman Old Style" panose="02050604050505020204" pitchFamily="18" charset="0"/>
              </a:rPr>
              <a:t> </a:t>
            </a:r>
            <a:r>
              <a:rPr lang="ru-RU" sz="2200" dirty="0" err="1">
                <a:latin typeface="Bookman Old Style" panose="02050604050505020204" pitchFamily="18" charset="0"/>
              </a:rPr>
              <a:t>нақтылаулар</a:t>
            </a:r>
            <a:r>
              <a:rPr lang="ru-RU" sz="2200" dirty="0">
                <a:latin typeface="Bookman Old Style" panose="02050604050505020204" pitchFamily="18" charset="0"/>
              </a:rPr>
              <a:t> </a:t>
            </a:r>
            <a:r>
              <a:rPr lang="ru-RU" sz="2200" dirty="0" err="1">
                <a:latin typeface="Bookman Old Style" panose="02050604050505020204" pitchFamily="18" charset="0"/>
              </a:rPr>
              <a:t>енгізу</a:t>
            </a:r>
            <a:r>
              <a:rPr lang="ru-RU" sz="2200" dirty="0">
                <a:latin typeface="Bookman Old Style" panose="02050604050505020204" pitchFamily="18" charset="0"/>
              </a:rPr>
              <a:t> </a:t>
            </a:r>
            <a:r>
              <a:rPr lang="ru-RU" sz="2200" dirty="0" err="1">
                <a:latin typeface="Bookman Old Style" panose="02050604050505020204" pitchFamily="18" charset="0"/>
              </a:rPr>
              <a:t>жұмыстары</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пайдалануды</a:t>
            </a:r>
            <a:r>
              <a:rPr lang="ru-RU" sz="2200" dirty="0">
                <a:latin typeface="Bookman Old Style" panose="02050604050505020204" pitchFamily="18" charset="0"/>
              </a:rPr>
              <a:t> </a:t>
            </a:r>
            <a:r>
              <a:rPr lang="ru-RU" sz="2200" dirty="0" err="1">
                <a:latin typeface="Bookman Old Style" panose="02050604050505020204" pitchFamily="18" charset="0"/>
              </a:rPr>
              <a:t>ағымдағы</a:t>
            </a:r>
            <a:r>
              <a:rPr lang="ru-RU" sz="2200" dirty="0">
                <a:latin typeface="Bookman Old Style" panose="02050604050505020204" pitchFamily="18" charset="0"/>
              </a:rPr>
              <a:t> </a:t>
            </a:r>
            <a:r>
              <a:rPr lang="ru-RU" sz="2200" dirty="0" err="1">
                <a:latin typeface="Bookman Old Style" panose="02050604050505020204" pitchFamily="18" charset="0"/>
              </a:rPr>
              <a:t>тіркеу</a:t>
            </a:r>
            <a:r>
              <a:rPr lang="ru-RU" sz="2200" dirty="0">
                <a:latin typeface="Bookman Old Style" panose="02050604050505020204" pitchFamily="18" charset="0"/>
              </a:rPr>
              <a:t> </a:t>
            </a:r>
            <a:r>
              <a:rPr lang="ru-RU" sz="2200" dirty="0" err="1">
                <a:latin typeface="Bookman Old Style" panose="02050604050505020204" pitchFamily="18" charset="0"/>
              </a:rPr>
              <a:t>тәртібімен</a:t>
            </a:r>
            <a:r>
              <a:rPr lang="ru-RU" sz="2200" dirty="0">
                <a:latin typeface="Bookman Old Style" panose="02050604050505020204" pitchFamily="18" charset="0"/>
              </a:rPr>
              <a:t> </a:t>
            </a:r>
            <a:r>
              <a:rPr lang="ru-RU" sz="2200" dirty="0" err="1">
                <a:latin typeface="Bookman Old Style" panose="02050604050505020204" pitchFamily="18" charset="0"/>
              </a:rPr>
              <a:t>жүргізіледі</a:t>
            </a:r>
            <a:r>
              <a:rPr lang="ru-RU" sz="2200" dirty="0">
                <a:latin typeface="Bookman Old Style" panose="02050604050505020204" pitchFamily="18" charset="0"/>
              </a:rPr>
              <a:t>. </a:t>
            </a:r>
            <a:r>
              <a:rPr lang="ru-RU" sz="2200" dirty="0" err="1">
                <a:latin typeface="Bookman Old Style" panose="02050604050505020204" pitchFamily="18" charset="0"/>
              </a:rPr>
              <a:t>Осылайша</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есепке</a:t>
            </a:r>
            <a:r>
              <a:rPr lang="ru-RU" sz="2200" dirty="0">
                <a:latin typeface="Bookman Old Style" panose="02050604050505020204" pitchFamily="18" charset="0"/>
              </a:rPr>
              <a:t> </a:t>
            </a:r>
            <a:r>
              <a:rPr lang="ru-RU" sz="2200" dirty="0" err="1">
                <a:latin typeface="Bookman Old Style" panose="02050604050505020204" pitchFamily="18" charset="0"/>
              </a:rPr>
              <a:t>алу</a:t>
            </a:r>
            <a:r>
              <a:rPr lang="ru-RU" sz="2200" dirty="0">
                <a:latin typeface="Bookman Old Style" panose="02050604050505020204" pitchFamily="18" charset="0"/>
              </a:rPr>
              <a:t> </a:t>
            </a:r>
            <a:r>
              <a:rPr lang="ru-RU" sz="2200" dirty="0" err="1">
                <a:latin typeface="Bookman Old Style" panose="02050604050505020204" pitchFamily="18" charset="0"/>
              </a:rPr>
              <a:t>деректерін</a:t>
            </a:r>
            <a:r>
              <a:rPr lang="ru-RU" sz="2200" dirty="0">
                <a:latin typeface="Bookman Old Style" panose="02050604050505020204" pitchFamily="18" charset="0"/>
              </a:rPr>
              <a:t> </a:t>
            </a:r>
            <a:r>
              <a:rPr lang="ru-RU" sz="2200" dirty="0" err="1">
                <a:latin typeface="Bookman Old Style" panose="02050604050505020204" pitchFamily="18" charset="0"/>
              </a:rPr>
              <a:t>заманауи</a:t>
            </a:r>
            <a:r>
              <a:rPr lang="ru-RU" sz="2200" dirty="0">
                <a:latin typeface="Bookman Old Style" panose="02050604050505020204" pitchFamily="18" charset="0"/>
              </a:rPr>
              <a:t> </a:t>
            </a:r>
            <a:r>
              <a:rPr lang="ru-RU" sz="2200" dirty="0" err="1">
                <a:latin typeface="Bookman Old Style" panose="02050604050505020204" pitchFamily="18" charset="0"/>
              </a:rPr>
              <a:t>деңгейде</a:t>
            </a:r>
            <a:r>
              <a:rPr lang="ru-RU" sz="2200" dirty="0">
                <a:latin typeface="Bookman Old Style" panose="02050604050505020204" pitchFamily="18" charset="0"/>
              </a:rPr>
              <a:t> </a:t>
            </a:r>
            <a:r>
              <a:rPr lang="ru-RU" sz="2200" dirty="0" err="1">
                <a:latin typeface="Bookman Old Style" panose="02050604050505020204" pitchFamily="18" charset="0"/>
              </a:rPr>
              <a:t>жүргізу</a:t>
            </a:r>
            <a:r>
              <a:rPr lang="ru-RU" sz="2200" dirty="0">
                <a:latin typeface="Bookman Old Style" panose="02050604050505020204" pitchFamily="18" charset="0"/>
              </a:rPr>
              <a:t> </a:t>
            </a:r>
            <a:r>
              <a:rPr lang="ru-RU" sz="2200" dirty="0" err="1">
                <a:latin typeface="Bookman Old Style" panose="02050604050505020204" pitchFamily="18" charset="0"/>
              </a:rPr>
              <a:t>қамтамасыз</a:t>
            </a:r>
            <a:r>
              <a:rPr lang="ru-RU" sz="2200" dirty="0">
                <a:latin typeface="Bookman Old Style" panose="02050604050505020204" pitchFamily="18" charset="0"/>
              </a:rPr>
              <a:t> </a:t>
            </a:r>
            <a:r>
              <a:rPr lang="ru-RU" sz="2200" dirty="0" err="1">
                <a:latin typeface="Bookman Old Style" panose="02050604050505020204" pitchFamily="18" charset="0"/>
              </a:rPr>
              <a:t>етілді</a:t>
            </a:r>
            <a:r>
              <a:rPr lang="ru-RU" sz="2200" dirty="0">
                <a:latin typeface="Bookman Old Style" panose="02050604050505020204" pitchFamily="18" charset="0"/>
              </a:rPr>
              <a:t>.</a:t>
            </a:r>
          </a:p>
        </p:txBody>
      </p:sp>
    </p:spTree>
    <p:extLst>
      <p:ext uri="{BB962C8B-B14F-4D97-AF65-F5344CB8AC3E}">
        <p14:creationId xmlns:p14="http://schemas.microsoft.com/office/powerpoint/2010/main" val="17891592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650762"/>
            <a:ext cx="8280920" cy="5472608"/>
          </a:xfrm>
        </p:spPr>
        <p:txBody>
          <a:bodyPr>
            <a:normAutofit/>
          </a:bodyPr>
          <a:lstStyle/>
          <a:p>
            <a:pPr algn="just"/>
            <a:r>
              <a:rPr lang="ru-RU" sz="2400" dirty="0">
                <a:latin typeface="Bookman Old Style" panose="02050604050505020204" pitchFamily="18" charset="0"/>
              </a:rPr>
              <a:t/>
            </a:r>
            <a:br>
              <a:rPr lang="ru-RU" sz="2400" dirty="0">
                <a:latin typeface="Bookman Old Style" panose="02050604050505020204" pitchFamily="18" charset="0"/>
              </a:rPr>
            </a:br>
            <a:endParaRPr lang="ru-RU" sz="2200" dirty="0">
              <a:latin typeface="Bookman Old Style" panose="02050604050505020204" pitchFamily="18" charset="0"/>
              <a:cs typeface="Courier New" panose="02070309020205020404" pitchFamily="49" charset="0"/>
            </a:endParaRPr>
          </a:p>
        </p:txBody>
      </p:sp>
      <p:sp>
        <p:nvSpPr>
          <p:cNvPr id="3" name="Прямоугольник 2"/>
          <p:cNvSpPr/>
          <p:nvPr/>
        </p:nvSpPr>
        <p:spPr>
          <a:xfrm>
            <a:off x="645274" y="1124744"/>
            <a:ext cx="7488832" cy="4493538"/>
          </a:xfrm>
          <a:prstGeom prst="rect">
            <a:avLst/>
          </a:prstGeom>
        </p:spPr>
        <p:txBody>
          <a:bodyPr wrap="square">
            <a:spAutoFit/>
          </a:bodyPr>
          <a:lstStyle/>
          <a:p>
            <a:pPr algn="just"/>
            <a:r>
              <a:rPr lang="ru-RU" sz="2200" dirty="0" err="1">
                <a:latin typeface="Bookman Old Style" panose="02050604050505020204" pitchFamily="18" charset="0"/>
              </a:rPr>
              <a:t>Республикада</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учаскелерін</a:t>
            </a:r>
            <a:r>
              <a:rPr lang="ru-RU" sz="2200" dirty="0">
                <a:latin typeface="Bookman Old Style" panose="02050604050505020204" pitchFamily="18" charset="0"/>
              </a:rPr>
              <a:t> </a:t>
            </a:r>
            <a:r>
              <a:rPr lang="ru-RU" sz="2200" dirty="0" err="1">
                <a:latin typeface="Bookman Old Style" panose="02050604050505020204" pitchFamily="18" charset="0"/>
              </a:rPr>
              <a:t>мемлекеттік</a:t>
            </a:r>
            <a:r>
              <a:rPr lang="ru-RU" sz="2200" dirty="0">
                <a:latin typeface="Bookman Old Style" panose="02050604050505020204" pitchFamily="18" charset="0"/>
              </a:rPr>
              <a:t> </a:t>
            </a:r>
            <a:r>
              <a:rPr lang="ru-RU" sz="2200" dirty="0" err="1">
                <a:latin typeface="Bookman Old Style" panose="02050604050505020204" pitchFamily="18" charset="0"/>
              </a:rPr>
              <a:t>тіркеу</a:t>
            </a:r>
            <a:r>
              <a:rPr lang="ru-RU" sz="2200" dirty="0">
                <a:latin typeface="Bookman Old Style" panose="02050604050505020204" pitchFamily="18" charset="0"/>
              </a:rPr>
              <a:t> </a:t>
            </a:r>
            <a:r>
              <a:rPr lang="ru-RU" sz="2200" dirty="0" err="1">
                <a:latin typeface="Bookman Old Style" panose="02050604050505020204" pitchFamily="18" charset="0"/>
              </a:rPr>
              <a:t>белгілі</a:t>
            </a:r>
            <a:r>
              <a:rPr lang="ru-RU" sz="2200" dirty="0">
                <a:latin typeface="Bookman Old Style" panose="02050604050505020204" pitchFamily="18" charset="0"/>
              </a:rPr>
              <a:t> </a:t>
            </a:r>
            <a:r>
              <a:rPr lang="ru-RU" sz="2200" dirty="0" err="1">
                <a:latin typeface="Bookman Old Style" panose="02050604050505020204" pitchFamily="18" charset="0"/>
              </a:rPr>
              <a:t>бір</a:t>
            </a:r>
            <a:r>
              <a:rPr lang="ru-RU" sz="2200" dirty="0">
                <a:latin typeface="Bookman Old Style" panose="02050604050505020204" pitchFamily="18" charset="0"/>
              </a:rPr>
              <a:t> </a:t>
            </a:r>
            <a:r>
              <a:rPr lang="ru-RU" sz="2200" dirty="0" err="1">
                <a:latin typeface="Bookman Old Style" panose="02050604050505020204" pitchFamily="18" charset="0"/>
              </a:rPr>
              <a:t>жүйеге</a:t>
            </a:r>
            <a:r>
              <a:rPr lang="ru-RU" sz="2200" dirty="0">
                <a:latin typeface="Bookman Old Style" panose="02050604050505020204" pitchFamily="18" charset="0"/>
              </a:rPr>
              <a:t> </a:t>
            </a:r>
            <a:r>
              <a:rPr lang="ru-RU" sz="2200" dirty="0" err="1">
                <a:latin typeface="Bookman Old Style" panose="02050604050505020204" pitchFamily="18" charset="0"/>
              </a:rPr>
              <a:t>айналды</a:t>
            </a:r>
            <a:r>
              <a:rPr lang="ru-RU" sz="2200" dirty="0">
                <a:latin typeface="Bookman Old Style" panose="02050604050505020204" pitchFamily="18" charset="0"/>
              </a:rPr>
              <a:t>.</a:t>
            </a:r>
          </a:p>
          <a:p>
            <a:pPr algn="just"/>
            <a:r>
              <a:rPr lang="ru-RU" sz="2200" dirty="0" err="1">
                <a:latin typeface="Bookman Old Style" panose="02050604050505020204" pitchFamily="18" charset="0"/>
              </a:rPr>
              <a:t>Жерді</a:t>
            </a:r>
            <a:r>
              <a:rPr lang="ru-RU" sz="2200" dirty="0">
                <a:latin typeface="Bookman Old Style" panose="02050604050505020204" pitchFamily="18" charset="0"/>
              </a:rPr>
              <a:t> </a:t>
            </a:r>
            <a:r>
              <a:rPr lang="ru-RU" sz="2200" dirty="0" err="1">
                <a:latin typeface="Bookman Old Style" panose="02050604050505020204" pitchFamily="18" charset="0"/>
              </a:rPr>
              <a:t>есепке</a:t>
            </a:r>
            <a:r>
              <a:rPr lang="ru-RU" sz="2200" dirty="0">
                <a:latin typeface="Bookman Old Style" panose="02050604050505020204" pitchFamily="18" charset="0"/>
              </a:rPr>
              <a:t> </a:t>
            </a:r>
            <a:r>
              <a:rPr lang="ru-RU" sz="2200" dirty="0" err="1">
                <a:latin typeface="Bookman Old Style" panose="02050604050505020204" pitchFamily="18" charset="0"/>
              </a:rPr>
              <a:t>алудан</a:t>
            </a:r>
            <a:r>
              <a:rPr lang="ru-RU" sz="2200" dirty="0">
                <a:latin typeface="Bookman Old Style" panose="02050604050505020204" pitchFamily="18" charset="0"/>
              </a:rPr>
              <a:t> </a:t>
            </a:r>
            <a:r>
              <a:rPr lang="ru-RU" sz="2200" dirty="0" err="1">
                <a:latin typeface="Bookman Old Style" panose="02050604050505020204" pitchFamily="18" charset="0"/>
              </a:rPr>
              <a:t>айырмашылығы</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учаскелерін</a:t>
            </a:r>
            <a:r>
              <a:rPr lang="ru-RU" sz="2200" dirty="0">
                <a:latin typeface="Bookman Old Style" panose="02050604050505020204" pitchFamily="18" charset="0"/>
              </a:rPr>
              <a:t> </a:t>
            </a:r>
            <a:r>
              <a:rPr lang="kk-KZ" sz="2200" dirty="0">
                <a:latin typeface="Bookman Old Style" panose="02050604050505020204" pitchFamily="18" charset="0"/>
              </a:rPr>
              <a:t>тіркеу</a:t>
            </a:r>
            <a:r>
              <a:rPr lang="ru-RU" sz="2200" dirty="0">
                <a:latin typeface="Bookman Old Style" panose="02050604050505020204" pitchFamily="18" charset="0"/>
              </a:rPr>
              <a:t> </a:t>
            </a:r>
            <a:r>
              <a:rPr lang="ru-RU" sz="2200" dirty="0" err="1">
                <a:latin typeface="Bookman Old Style" panose="02050604050505020204" pitchFamily="18" charset="0"/>
              </a:rPr>
              <a:t>біртұтас</a:t>
            </a:r>
            <a:r>
              <a:rPr lang="ru-RU" sz="2200" dirty="0">
                <a:latin typeface="Bookman Old Style" panose="02050604050505020204" pitchFamily="18" charset="0"/>
              </a:rPr>
              <a:t> </a:t>
            </a:r>
            <a:r>
              <a:rPr lang="ru-RU" sz="2200" dirty="0" err="1">
                <a:latin typeface="Bookman Old Style" panose="02050604050505020204" pitchFamily="18" charset="0"/>
              </a:rPr>
              <a:t>мемлекеттік</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қорын</a:t>
            </a:r>
            <a:r>
              <a:rPr lang="ru-RU" sz="2200" dirty="0">
                <a:latin typeface="Bookman Old Style" panose="02050604050505020204" pitchFamily="18" charset="0"/>
              </a:rPr>
              <a:t> </a:t>
            </a:r>
            <a:r>
              <a:rPr lang="ru-RU" sz="2200" dirty="0" err="1">
                <a:latin typeface="Bookman Old Style" panose="02050604050505020204" pitchFamily="18" charset="0"/>
              </a:rPr>
              <a:t>түгел</a:t>
            </a:r>
            <a:r>
              <a:rPr lang="ru-RU" sz="2200" dirty="0">
                <a:latin typeface="Bookman Old Style" panose="02050604050505020204" pitchFamily="18" charset="0"/>
              </a:rPr>
              <a:t> </a:t>
            </a:r>
            <a:r>
              <a:rPr lang="ru-RU" sz="2200" dirty="0" err="1">
                <a:latin typeface="Bookman Old Style" panose="02050604050505020204" pitchFamily="18" charset="0"/>
              </a:rPr>
              <a:t>қамтымайды</a:t>
            </a:r>
            <a:r>
              <a:rPr lang="ru-RU" sz="2200" dirty="0">
                <a:latin typeface="Bookman Old Style" panose="02050604050505020204" pitchFamily="18" charset="0"/>
              </a:rPr>
              <a:t>, тек </a:t>
            </a:r>
            <a:r>
              <a:rPr lang="ru-RU" sz="2200" dirty="0" err="1">
                <a:latin typeface="Bookman Old Style" panose="02050604050505020204" pitchFamily="18" charset="0"/>
              </a:rPr>
              <a:t>пайдалануға</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меншікке</a:t>
            </a:r>
            <a:r>
              <a:rPr lang="ru-RU" sz="2200" dirty="0">
                <a:latin typeface="Bookman Old Style" panose="02050604050505020204" pitchFamily="18" charset="0"/>
              </a:rPr>
              <a:t> </a:t>
            </a:r>
            <a:r>
              <a:rPr lang="ru-RU" sz="2200" dirty="0" err="1">
                <a:latin typeface="Bookman Old Style" panose="02050604050505020204" pitchFamily="18" charset="0"/>
              </a:rPr>
              <a:t>берілген</a:t>
            </a:r>
            <a:r>
              <a:rPr lang="ru-RU" sz="2200" dirty="0">
                <a:latin typeface="Bookman Old Style" panose="02050604050505020204" pitchFamily="18" charset="0"/>
              </a:rPr>
              <a:t> </a:t>
            </a:r>
            <a:r>
              <a:rPr lang="ru-RU" sz="2200" dirty="0" err="1">
                <a:latin typeface="Bookman Old Style" panose="02050604050505020204" pitchFamily="18" charset="0"/>
              </a:rPr>
              <a:t>аумақты</a:t>
            </a:r>
            <a:r>
              <a:rPr lang="ru-RU" sz="2200" dirty="0">
                <a:latin typeface="Bookman Old Style" panose="02050604050505020204" pitchFamily="18" charset="0"/>
              </a:rPr>
              <a:t> </a:t>
            </a:r>
            <a:r>
              <a:rPr lang="ru-RU" sz="2200" dirty="0" err="1">
                <a:latin typeface="Bookman Old Style" panose="02050604050505020204" pitchFamily="18" charset="0"/>
              </a:rPr>
              <a:t>ғана</a:t>
            </a:r>
            <a:r>
              <a:rPr lang="ru-RU" sz="2200" dirty="0">
                <a:latin typeface="Bookman Old Style" panose="02050604050505020204" pitchFamily="18" charset="0"/>
              </a:rPr>
              <a:t> </a:t>
            </a:r>
            <a:r>
              <a:rPr lang="ru-RU" sz="2200" dirty="0" err="1">
                <a:latin typeface="Bookman Old Style" panose="02050604050505020204" pitchFamily="18" charset="0"/>
              </a:rPr>
              <a:t>қамтиды</a:t>
            </a:r>
            <a:r>
              <a:rPr lang="ru-RU" sz="2200" dirty="0">
                <a:latin typeface="Bookman Old Style" panose="02050604050505020204" pitchFamily="18" charset="0"/>
              </a:rPr>
              <a:t>. </a:t>
            </a:r>
            <a:r>
              <a:rPr lang="ru-RU" sz="2200" dirty="0" err="1">
                <a:latin typeface="Bookman Old Style" panose="02050604050505020204" pitchFamily="18" charset="0"/>
              </a:rPr>
              <a:t>Мемлекеттік</a:t>
            </a:r>
            <a:r>
              <a:rPr lang="ru-RU" sz="2200" dirty="0">
                <a:latin typeface="Bookman Old Style" panose="02050604050505020204" pitchFamily="18" charset="0"/>
              </a:rPr>
              <a:t> </a:t>
            </a:r>
            <a:r>
              <a:rPr lang="ru-RU" sz="2200" dirty="0" err="1">
                <a:latin typeface="Bookman Old Style" panose="02050604050505020204" pitchFamily="18" charset="0"/>
              </a:rPr>
              <a:t>резервтегі</a:t>
            </a:r>
            <a:r>
              <a:rPr lang="ru-RU" sz="2200" dirty="0">
                <a:latin typeface="Bookman Old Style" panose="02050604050505020204" pitchFamily="18" charset="0"/>
              </a:rPr>
              <a:t> бос </a:t>
            </a:r>
            <a:r>
              <a:rPr lang="ru-RU" sz="2200" dirty="0" err="1">
                <a:latin typeface="Bookman Old Style" panose="02050604050505020204" pitchFamily="18" charset="0"/>
              </a:rPr>
              <a:t>жерлерге</a:t>
            </a:r>
            <a:r>
              <a:rPr lang="ru-RU" sz="2200" dirty="0">
                <a:latin typeface="Bookman Old Style" panose="02050604050505020204" pitchFamily="18" charset="0"/>
              </a:rPr>
              <a:t> </a:t>
            </a:r>
            <a:r>
              <a:rPr lang="ru-RU" sz="2200" dirty="0" err="1">
                <a:latin typeface="Bookman Old Style" panose="02050604050505020204" pitchFamily="18" charset="0"/>
              </a:rPr>
              <a:t>жүргізілмейді</a:t>
            </a:r>
            <a:r>
              <a:rPr lang="ru-RU" sz="2200" dirty="0">
                <a:latin typeface="Bookman Old Style" panose="02050604050505020204" pitchFamily="18" charset="0"/>
              </a:rPr>
              <a:t>. </a:t>
            </a:r>
            <a:r>
              <a:rPr lang="ru-RU" sz="2200" dirty="0" err="1">
                <a:latin typeface="Bookman Old Style" panose="02050604050505020204" pitchFamily="18" charset="0"/>
              </a:rPr>
              <a:t>Жаңа</a:t>
            </a:r>
            <a:r>
              <a:rPr lang="ru-RU" sz="2200" dirty="0">
                <a:latin typeface="Bookman Old Style" panose="02050604050505020204" pitchFamily="18" charset="0"/>
              </a:rPr>
              <a:t> </a:t>
            </a:r>
            <a:r>
              <a:rPr lang="ru-RU" sz="2200" dirty="0" err="1">
                <a:latin typeface="Bookman Old Style" panose="02050604050505020204" pitchFamily="18" charset="0"/>
              </a:rPr>
              <a:t>жағдайларда</a:t>
            </a:r>
            <a:r>
              <a:rPr lang="ru-RU" sz="2200" dirty="0">
                <a:latin typeface="Bookman Old Style" panose="02050604050505020204" pitchFamily="18" charset="0"/>
              </a:rPr>
              <a:t> </a:t>
            </a:r>
            <a:r>
              <a:rPr lang="ru-RU" sz="2200" dirty="0" err="1">
                <a:latin typeface="Bookman Old Style" panose="02050604050505020204" pitchFamily="18" charset="0"/>
              </a:rPr>
              <a:t>меншік</a:t>
            </a:r>
            <a:r>
              <a:rPr lang="ru-RU" sz="2200" dirty="0">
                <a:latin typeface="Bookman Old Style" panose="02050604050505020204" pitchFamily="18" charset="0"/>
              </a:rPr>
              <a:t> </a:t>
            </a:r>
            <a:r>
              <a:rPr lang="ru-RU" sz="2200" dirty="0" err="1">
                <a:latin typeface="Bookman Old Style" panose="02050604050505020204" pitchFamily="18" charset="0"/>
              </a:rPr>
              <a:t>құқығы</a:t>
            </a:r>
            <a:r>
              <a:rPr lang="ru-RU" sz="2200" dirty="0">
                <a:latin typeface="Bookman Old Style" panose="02050604050505020204" pitchFamily="18" charset="0"/>
              </a:rPr>
              <a:t> мен </a:t>
            </a:r>
            <a:r>
              <a:rPr lang="ru-RU" sz="2200" dirty="0" err="1">
                <a:latin typeface="Bookman Old Style" panose="02050604050505020204" pitchFamily="18" charset="0"/>
              </a:rPr>
              <a:t>жерді</a:t>
            </a:r>
            <a:r>
              <a:rPr lang="ru-RU" sz="2200" dirty="0">
                <a:latin typeface="Bookman Old Style" panose="02050604050505020204" pitchFamily="18" charset="0"/>
              </a:rPr>
              <a:t> </a:t>
            </a:r>
            <a:r>
              <a:rPr lang="ru-RU" sz="2200" dirty="0" err="1">
                <a:latin typeface="Bookman Old Style" panose="02050604050505020204" pitchFamily="18" charset="0"/>
              </a:rPr>
              <a:t>пайдалану</a:t>
            </a:r>
            <a:r>
              <a:rPr lang="ru-RU" sz="2200" dirty="0">
                <a:latin typeface="Bookman Old Style" panose="02050604050505020204" pitchFamily="18" charset="0"/>
              </a:rPr>
              <a:t> </a:t>
            </a:r>
            <a:r>
              <a:rPr lang="ru-RU" sz="2200" dirty="0" err="1">
                <a:latin typeface="Bookman Old Style" panose="02050604050505020204" pitchFamily="18" charset="0"/>
              </a:rPr>
              <a:t>құқығын</a:t>
            </a:r>
            <a:r>
              <a:rPr lang="ru-RU" sz="2200" dirty="0">
                <a:latin typeface="Bookman Old Style" panose="02050604050505020204" pitchFamily="18" charset="0"/>
              </a:rPr>
              <a:t> </a:t>
            </a:r>
            <a:r>
              <a:rPr lang="ru-RU" sz="2200" dirty="0" err="1">
                <a:latin typeface="Bookman Old Style" panose="02050604050505020204" pitchFamily="18" charset="0"/>
              </a:rPr>
              <a:t>қорғауды</a:t>
            </a:r>
            <a:r>
              <a:rPr lang="ru-RU" sz="2200" dirty="0">
                <a:latin typeface="Bookman Old Style" panose="02050604050505020204" pitchFamily="18" charset="0"/>
              </a:rPr>
              <a:t> </a:t>
            </a:r>
            <a:r>
              <a:rPr lang="ru-RU" sz="2200" dirty="0" err="1">
                <a:latin typeface="Bookman Old Style" panose="02050604050505020204" pitchFamily="18" charset="0"/>
              </a:rPr>
              <a:t>күшейту</a:t>
            </a:r>
            <a:r>
              <a:rPr lang="ru-RU" sz="2200" dirty="0">
                <a:latin typeface="Bookman Old Style" panose="02050604050505020204" pitchFamily="18" charset="0"/>
              </a:rPr>
              <a:t> </a:t>
            </a:r>
            <a:r>
              <a:rPr lang="ru-RU" sz="2200" dirty="0" err="1">
                <a:latin typeface="Bookman Old Style" panose="02050604050505020204" pitchFamily="18" charset="0"/>
              </a:rPr>
              <a:t>үшін</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учаскелерімен</a:t>
            </a:r>
            <a:r>
              <a:rPr lang="ru-RU" sz="2200" dirty="0">
                <a:latin typeface="Bookman Old Style" panose="02050604050505020204" pitchFamily="18" charset="0"/>
              </a:rPr>
              <a:t> </a:t>
            </a:r>
            <a:r>
              <a:rPr lang="ru-RU" sz="2200" dirty="0" err="1">
                <a:latin typeface="Bookman Old Style" panose="02050604050505020204" pitchFamily="18" charset="0"/>
              </a:rPr>
              <a:t>операцияларды</a:t>
            </a:r>
            <a:r>
              <a:rPr lang="ru-RU" sz="2200" dirty="0">
                <a:latin typeface="Bookman Old Style" panose="02050604050505020204" pitchFamily="18" charset="0"/>
              </a:rPr>
              <a:t> </a:t>
            </a:r>
            <a:r>
              <a:rPr lang="ru-RU" sz="2200" dirty="0" err="1">
                <a:latin typeface="Bookman Old Style" panose="02050604050505020204" pitchFamily="18" charset="0"/>
              </a:rPr>
              <a:t>жүргізу</a:t>
            </a:r>
            <a:r>
              <a:rPr lang="ru-RU" sz="2200" dirty="0">
                <a:latin typeface="Bookman Old Style" panose="02050604050505020204" pitchFamily="18" charset="0"/>
              </a:rPr>
              <a:t> </a:t>
            </a:r>
            <a:r>
              <a:rPr lang="ru-RU" sz="2200" dirty="0" err="1">
                <a:latin typeface="Bookman Old Style" panose="02050604050505020204" pitchFamily="18" charset="0"/>
              </a:rPr>
              <a:t>кезінде</a:t>
            </a:r>
            <a:r>
              <a:rPr lang="ru-RU" sz="2200" dirty="0">
                <a:latin typeface="Bookman Old Style" panose="02050604050505020204" pitchFamily="18" charset="0"/>
              </a:rPr>
              <a:t>, </a:t>
            </a:r>
            <a:r>
              <a:rPr lang="ru-RU" sz="2200" dirty="0" err="1">
                <a:latin typeface="Bookman Old Style" panose="02050604050505020204" pitchFamily="18" charset="0"/>
              </a:rPr>
              <a:t>жерді</a:t>
            </a:r>
            <a:r>
              <a:rPr lang="ru-RU" sz="2200" dirty="0">
                <a:latin typeface="Bookman Old Style" panose="02050604050505020204" pitchFamily="18" charset="0"/>
              </a:rPr>
              <a:t> </a:t>
            </a:r>
            <a:r>
              <a:rPr lang="ru-RU" sz="2200" dirty="0" err="1">
                <a:latin typeface="Bookman Old Style" panose="02050604050505020204" pitchFamily="18" charset="0"/>
              </a:rPr>
              <a:t>мемлекет</a:t>
            </a:r>
            <a:r>
              <a:rPr lang="ru-RU" sz="2200" dirty="0">
                <a:latin typeface="Bookman Old Style" panose="02050604050505020204" pitchFamily="18" charset="0"/>
              </a:rPr>
              <a:t> </a:t>
            </a:r>
            <a:r>
              <a:rPr lang="ru-RU" sz="2200" dirty="0" err="1">
                <a:latin typeface="Bookman Old Style" panose="02050604050505020204" pitchFamily="18" charset="0"/>
              </a:rPr>
              <a:t>мұқтажы</a:t>
            </a:r>
            <a:r>
              <a:rPr lang="ru-RU" sz="2200" dirty="0">
                <a:latin typeface="Bookman Old Style" panose="02050604050505020204" pitchFamily="18" charset="0"/>
              </a:rPr>
              <a:t> </a:t>
            </a:r>
            <a:r>
              <a:rPr lang="ru-RU" sz="2200" dirty="0" err="1">
                <a:latin typeface="Bookman Old Style" panose="02050604050505020204" pitchFamily="18" charset="0"/>
              </a:rPr>
              <a:t>үшін</a:t>
            </a:r>
            <a:r>
              <a:rPr lang="ru-RU" sz="2200" dirty="0">
                <a:latin typeface="Bookman Old Style" panose="02050604050505020204" pitchFamily="18" charset="0"/>
              </a:rPr>
              <a:t> </a:t>
            </a:r>
            <a:r>
              <a:rPr lang="ru-RU" sz="2200" dirty="0" err="1">
                <a:latin typeface="Bookman Old Style" panose="02050604050505020204" pitchFamily="18" charset="0"/>
              </a:rPr>
              <a:t>сатып</a:t>
            </a:r>
            <a:r>
              <a:rPr lang="ru-RU" sz="2200" dirty="0">
                <a:latin typeface="Bookman Old Style" panose="02050604050505020204" pitchFamily="18" charset="0"/>
              </a:rPr>
              <a:t> </a:t>
            </a:r>
            <a:r>
              <a:rPr lang="ru-RU" sz="2200" dirty="0" err="1">
                <a:latin typeface="Bookman Old Style" panose="02050604050505020204" pitchFamily="18" charset="0"/>
              </a:rPr>
              <a:t>алу</a:t>
            </a:r>
            <a:r>
              <a:rPr lang="ru-RU" sz="2200" dirty="0">
                <a:latin typeface="Bookman Old Style" panose="02050604050505020204" pitchFamily="18" charset="0"/>
              </a:rPr>
              <a:t> </a:t>
            </a:r>
            <a:r>
              <a:rPr lang="ru-RU" sz="2200" dirty="0" err="1">
                <a:latin typeface="Bookman Old Style" panose="02050604050505020204" pitchFamily="18" charset="0"/>
              </a:rPr>
              <a:t>кезінде</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дауларын</a:t>
            </a:r>
            <a:r>
              <a:rPr lang="ru-RU" sz="2200" dirty="0">
                <a:latin typeface="Bookman Old Style" panose="02050604050505020204" pitchFamily="18" charset="0"/>
              </a:rPr>
              <a:t> </a:t>
            </a:r>
            <a:r>
              <a:rPr lang="ru-RU" sz="2200" dirty="0" err="1">
                <a:latin typeface="Bookman Old Style" panose="02050604050505020204" pitchFamily="18" charset="0"/>
              </a:rPr>
              <a:t>шешу</a:t>
            </a:r>
            <a:r>
              <a:rPr lang="ru-RU" sz="2200" dirty="0">
                <a:latin typeface="Bookman Old Style" panose="02050604050505020204" pitchFamily="18" charset="0"/>
              </a:rPr>
              <a:t> </a:t>
            </a:r>
            <a:r>
              <a:rPr lang="ru-RU" sz="2200" dirty="0" err="1">
                <a:latin typeface="Bookman Old Style" panose="02050604050505020204" pitchFamily="18" charset="0"/>
              </a:rPr>
              <a:t>кезінде</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т.б</a:t>
            </a:r>
            <a:r>
              <a:rPr lang="ru-RU" sz="2200" dirty="0">
                <a:latin typeface="Bookman Old Style" panose="02050604050505020204" pitchFamily="18" charset="0"/>
              </a:rPr>
              <a:t>. </a:t>
            </a:r>
            <a:r>
              <a:rPr lang="ru-RU" sz="2200" dirty="0" err="1">
                <a:latin typeface="Bookman Old Style" panose="02050604050505020204" pitchFamily="18" charset="0"/>
              </a:rPr>
              <a:t>үшін</a:t>
            </a:r>
            <a:r>
              <a:rPr lang="ru-RU" sz="2200" dirty="0">
                <a:latin typeface="Bookman Old Style" panose="02050604050505020204" pitchFamily="18" charset="0"/>
              </a:rPr>
              <a:t> </a:t>
            </a:r>
            <a:r>
              <a:rPr lang="ru-RU" sz="2200" dirty="0" err="1">
                <a:latin typeface="Bookman Old Style" panose="02050604050505020204" pitchFamily="18" charset="0"/>
              </a:rPr>
              <a:t>тіркеу</a:t>
            </a:r>
            <a:r>
              <a:rPr lang="ru-RU" sz="2200" dirty="0">
                <a:latin typeface="Bookman Old Style" panose="02050604050505020204" pitchFamily="18" charset="0"/>
              </a:rPr>
              <a:t> </a:t>
            </a:r>
            <a:r>
              <a:rPr lang="ru-RU" sz="2200" dirty="0" err="1">
                <a:latin typeface="Bookman Old Style" panose="02050604050505020204" pitchFamily="18" charset="0"/>
              </a:rPr>
              <a:t>деректерінің</a:t>
            </a:r>
            <a:r>
              <a:rPr lang="ru-RU" sz="2200" dirty="0">
                <a:latin typeface="Bookman Old Style" panose="02050604050505020204" pitchFamily="18" charset="0"/>
              </a:rPr>
              <a:t> </a:t>
            </a:r>
            <a:r>
              <a:rPr lang="ru-RU" sz="2200" dirty="0" err="1">
                <a:latin typeface="Bookman Old Style" panose="02050604050505020204" pitchFamily="18" charset="0"/>
              </a:rPr>
              <a:t>маңызы</a:t>
            </a:r>
            <a:r>
              <a:rPr lang="ru-RU" sz="2200" dirty="0">
                <a:latin typeface="Bookman Old Style" panose="02050604050505020204" pitchFamily="18" charset="0"/>
              </a:rPr>
              <a:t> </a:t>
            </a:r>
            <a:r>
              <a:rPr lang="ru-RU" sz="2200" dirty="0" err="1">
                <a:latin typeface="Bookman Old Style" panose="02050604050505020204" pitchFamily="18" charset="0"/>
              </a:rPr>
              <a:t>өлшеусіз</a:t>
            </a:r>
            <a:r>
              <a:rPr lang="ru-RU" sz="2200" dirty="0">
                <a:latin typeface="Bookman Old Style" panose="02050604050505020204" pitchFamily="18" charset="0"/>
              </a:rPr>
              <a:t> </a:t>
            </a:r>
            <a:r>
              <a:rPr lang="ru-RU" sz="2200" dirty="0" err="1">
                <a:latin typeface="Bookman Old Style" panose="02050604050505020204" pitchFamily="18" charset="0"/>
              </a:rPr>
              <a:t>өсті</a:t>
            </a:r>
            <a:r>
              <a:rPr lang="ru-RU" sz="2200" dirty="0">
                <a:latin typeface="Bookman Old Style" panose="02050604050505020204" pitchFamily="18" charset="0"/>
              </a:rPr>
              <a:t>.</a:t>
            </a:r>
          </a:p>
        </p:txBody>
      </p:sp>
    </p:spTree>
    <p:extLst>
      <p:ext uri="{BB962C8B-B14F-4D97-AF65-F5344CB8AC3E}">
        <p14:creationId xmlns:p14="http://schemas.microsoft.com/office/powerpoint/2010/main" val="6409245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052736"/>
            <a:ext cx="8280920" cy="5472608"/>
          </a:xfrm>
        </p:spPr>
        <p:txBody>
          <a:bodyPr>
            <a:normAutofit/>
          </a:bodyPr>
          <a:lstStyle/>
          <a:p>
            <a:pPr algn="just"/>
            <a:r>
              <a:rPr lang="ru-RU" sz="2400" dirty="0">
                <a:latin typeface="Bookman Old Style" panose="02050604050505020204" pitchFamily="18" charset="0"/>
              </a:rPr>
              <a:t/>
            </a:r>
            <a:br>
              <a:rPr lang="ru-RU" sz="2400" dirty="0">
                <a:latin typeface="Bookman Old Style" panose="02050604050505020204" pitchFamily="18" charset="0"/>
              </a:rPr>
            </a:br>
            <a:endParaRPr lang="ru-RU" sz="2200" dirty="0">
              <a:latin typeface="Bookman Old Style" panose="02050604050505020204" pitchFamily="18" charset="0"/>
              <a:cs typeface="Courier New" panose="02070309020205020404" pitchFamily="49" charset="0"/>
            </a:endParaRPr>
          </a:p>
        </p:txBody>
      </p:sp>
      <p:sp>
        <p:nvSpPr>
          <p:cNvPr id="3" name="Прямоугольник 2"/>
          <p:cNvSpPr/>
          <p:nvPr/>
        </p:nvSpPr>
        <p:spPr>
          <a:xfrm>
            <a:off x="467544" y="1556792"/>
            <a:ext cx="8064896" cy="3139321"/>
          </a:xfrm>
          <a:prstGeom prst="rect">
            <a:avLst/>
          </a:prstGeom>
        </p:spPr>
        <p:txBody>
          <a:bodyPr wrap="square">
            <a:spAutoFit/>
          </a:bodyPr>
          <a:lstStyle/>
          <a:p>
            <a:pPr algn="just"/>
            <a:r>
              <a:rPr lang="kk-KZ" sz="2200" dirty="0">
                <a:latin typeface="Bookman Old Style" panose="02050604050505020204" pitchFamily="18" charset="0"/>
              </a:rPr>
              <a:t>Нарықтық қатынастарға көшу кезеңінде жер учаскелеріне құқықтарды мемлекеттік тіркеу туралы нормалар барған сайын сұранысқа ие болып отыр. Жер нарығының, әсіресе ауыл шаруашылығы мақсатындағы жер нарығының дамуы, жер учаскелерімен көптеген мәмілелердің жасалуы жағдайында алаяқтыққа жол бермеу үшін жер учаскесін алушылардың жер учаскесі туралы мәліметтері болуы қажет. </a:t>
            </a:r>
            <a:endParaRPr lang="ru-RU" sz="2200" dirty="0">
              <a:latin typeface="Bookman Old Style" panose="02050604050505020204" pitchFamily="18" charset="0"/>
            </a:endParaRPr>
          </a:p>
        </p:txBody>
      </p:sp>
    </p:spTree>
    <p:extLst>
      <p:ext uri="{BB962C8B-B14F-4D97-AF65-F5344CB8AC3E}">
        <p14:creationId xmlns:p14="http://schemas.microsoft.com/office/powerpoint/2010/main" val="3932604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052736"/>
            <a:ext cx="8280920" cy="5472608"/>
          </a:xfrm>
        </p:spPr>
        <p:txBody>
          <a:bodyPr>
            <a:normAutofit/>
          </a:bodyPr>
          <a:lstStyle/>
          <a:p>
            <a:pPr algn="just"/>
            <a:r>
              <a:rPr lang="ru-RU" sz="2400" dirty="0">
                <a:latin typeface="Bookman Old Style" panose="02050604050505020204" pitchFamily="18" charset="0"/>
              </a:rPr>
              <a:t/>
            </a:r>
            <a:br>
              <a:rPr lang="ru-RU" sz="2400" dirty="0">
                <a:latin typeface="Bookman Old Style" panose="02050604050505020204" pitchFamily="18" charset="0"/>
              </a:rPr>
            </a:br>
            <a:endParaRPr lang="ru-RU" sz="2200" dirty="0">
              <a:latin typeface="Bookman Old Style" panose="02050604050505020204" pitchFamily="18" charset="0"/>
              <a:cs typeface="Courier New" panose="02070309020205020404" pitchFamily="49" charset="0"/>
            </a:endParaRPr>
          </a:p>
        </p:txBody>
      </p:sp>
      <p:sp>
        <p:nvSpPr>
          <p:cNvPr id="3" name="Прямоугольник 2"/>
          <p:cNvSpPr/>
          <p:nvPr/>
        </p:nvSpPr>
        <p:spPr>
          <a:xfrm>
            <a:off x="467544" y="1484784"/>
            <a:ext cx="8064896" cy="3477875"/>
          </a:xfrm>
          <a:prstGeom prst="rect">
            <a:avLst/>
          </a:prstGeom>
        </p:spPr>
        <p:txBody>
          <a:bodyPr wrap="square">
            <a:spAutoFit/>
          </a:bodyPr>
          <a:lstStyle/>
          <a:p>
            <a:pPr algn="just"/>
            <a:r>
              <a:rPr lang="kk-KZ" sz="2200" dirty="0" smtClean="0">
                <a:latin typeface="Bookman Old Style" panose="02050604050505020204" pitchFamily="18" charset="0"/>
              </a:rPr>
              <a:t>Бірыңғай </a:t>
            </a:r>
            <a:r>
              <a:rPr lang="kk-KZ" sz="2200" dirty="0">
                <a:latin typeface="Bookman Old Style" panose="02050604050505020204" pitchFamily="18" charset="0"/>
              </a:rPr>
              <a:t>мемлекеттік жер қоры мемлекеттік меншіктің объектісі болып табылатындықтан – жер учаскелерін мемлекет пайдалану және меншік құқығы негізінде беретіндіктен, кез келген жерді пайдалану заңды түрде ресімделуі керек, ал жер учаскелерінің өзі белгілі аумақ пен жылжымайтын мүлік, белгіленген тәртіпте тіркелуі керек. Бұл қызметті жер учаскелерін мемлекеттік тіркеу жүзеге асырады. Оның деректері белгілі бір жеке немесе заңды тұлғаның белгілі бір жер учаскесін пайдалануына негіз болады.</a:t>
            </a:r>
            <a:endParaRPr lang="ru-RU" sz="2200" dirty="0">
              <a:latin typeface="Bookman Old Style" panose="02050604050505020204" pitchFamily="18" charset="0"/>
            </a:endParaRPr>
          </a:p>
        </p:txBody>
      </p:sp>
    </p:spTree>
    <p:extLst>
      <p:ext uri="{BB962C8B-B14F-4D97-AF65-F5344CB8AC3E}">
        <p14:creationId xmlns:p14="http://schemas.microsoft.com/office/powerpoint/2010/main" val="40243923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692696"/>
            <a:ext cx="7704856" cy="4493538"/>
          </a:xfrm>
          <a:prstGeom prst="rect">
            <a:avLst/>
          </a:prstGeom>
        </p:spPr>
        <p:txBody>
          <a:bodyPr wrap="square">
            <a:spAutoFit/>
          </a:bodyPr>
          <a:lstStyle/>
          <a:p>
            <a:pPr algn="just"/>
            <a:r>
              <a:rPr lang="kk-KZ" sz="2200" dirty="0">
                <a:latin typeface="Bookman Old Style" panose="02050604050505020204" pitchFamily="18" charset="0"/>
              </a:rPr>
              <a:t>Жер кадастрының құрамдас бөлігі бола отырып, </a:t>
            </a:r>
            <a:r>
              <a:rPr lang="kk-KZ" sz="2200" i="1" dirty="0">
                <a:latin typeface="Bookman Old Style" panose="02050604050505020204" pitchFamily="18" charset="0"/>
              </a:rPr>
              <a:t>жер учаскелерін тіркеу</a:t>
            </a:r>
            <a:r>
              <a:rPr lang="kk-KZ" sz="2200" dirty="0">
                <a:latin typeface="Bookman Old Style" panose="02050604050505020204" pitchFamily="18" charset="0"/>
              </a:rPr>
              <a:t> нақты жер учаскесін пайдалану мен иелену құқығын ресімдеудің және тиісті мемлекеттік құжаттарға жазбалар енгізудің құқықтық шарасы болып табылады. Қазақстан жағдайында ол мемлекеттік сипатқа ие. Ол жерге мемлекеттік және жеке меншікті және жер учаскелерін пайдалану құқығын қорғауға және нығайтуға бағытталған. Жерді есепке алу деректеріне заңды күш беріледі. Кадастр жүйесінде оның міндетіне жерлердің құқықтық және экономикалық жағдайы туралы ақпаратты жинау, жүйелі сақтау және жаңарту да кіреді.</a:t>
            </a:r>
            <a:endParaRPr lang="ru-RU" sz="2200" dirty="0">
              <a:latin typeface="Bookman Old Style" panose="02050604050505020204" pitchFamily="18" charset="0"/>
            </a:endParaRPr>
          </a:p>
        </p:txBody>
      </p:sp>
    </p:spTree>
    <p:extLst>
      <p:ext uri="{BB962C8B-B14F-4D97-AF65-F5344CB8AC3E}">
        <p14:creationId xmlns:p14="http://schemas.microsoft.com/office/powerpoint/2010/main" val="19387617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43608" y="980728"/>
            <a:ext cx="7272808" cy="3785652"/>
          </a:xfrm>
          <a:prstGeom prst="rect">
            <a:avLst/>
          </a:prstGeom>
        </p:spPr>
        <p:txBody>
          <a:bodyPr wrap="square">
            <a:spAutoFit/>
          </a:bodyPr>
          <a:lstStyle/>
          <a:p>
            <a:pPr algn="just"/>
            <a:r>
              <a:rPr lang="kk-KZ" sz="2400" dirty="0">
                <a:latin typeface="Bookman Old Style" panose="02050604050505020204" pitchFamily="18" charset="0"/>
              </a:rPr>
              <a:t>«Жылжымайтын мүлікке құқықтарды және онымен жасалатын мәмілелерді мемлекеттік тіркеу туралы Заңына» сәйкес мыналар тіркелуі тиіс:</a:t>
            </a:r>
            <a:endParaRPr lang="ru-RU" sz="2400" dirty="0">
              <a:latin typeface="Bookman Old Style" panose="02050604050505020204" pitchFamily="18" charset="0"/>
            </a:endParaRPr>
          </a:p>
          <a:p>
            <a:pPr algn="just"/>
            <a:r>
              <a:rPr lang="kk-KZ" sz="2400" dirty="0">
                <a:latin typeface="Bookman Old Style" panose="02050604050505020204" pitchFamily="18" charset="0"/>
              </a:rPr>
              <a:t>-меншік құқығы;</a:t>
            </a:r>
            <a:endParaRPr lang="ru-RU" sz="2400" dirty="0">
              <a:latin typeface="Bookman Old Style" panose="02050604050505020204" pitchFamily="18" charset="0"/>
            </a:endParaRPr>
          </a:p>
          <a:p>
            <a:pPr algn="just"/>
            <a:r>
              <a:rPr lang="ru-RU" sz="2400" dirty="0" smtClean="0">
                <a:latin typeface="Bookman Old Style" panose="02050604050505020204" pitchFamily="18" charset="0"/>
              </a:rPr>
              <a:t>-</a:t>
            </a:r>
            <a:r>
              <a:rPr lang="ru-RU" sz="2400" dirty="0" err="1">
                <a:latin typeface="Bookman Old Style" panose="02050604050505020204" pitchFamily="18" charset="0"/>
              </a:rPr>
              <a:t>бір</a:t>
            </a:r>
            <a:r>
              <a:rPr lang="ru-RU" sz="2400" dirty="0">
                <a:latin typeface="Bookman Old Style" panose="02050604050505020204" pitchFamily="18" charset="0"/>
              </a:rPr>
              <a:t> </a:t>
            </a:r>
            <a:r>
              <a:rPr lang="ru-RU" sz="2400" dirty="0" err="1">
                <a:latin typeface="Bookman Old Style" panose="02050604050505020204" pitchFamily="18" charset="0"/>
              </a:rPr>
              <a:t>жылдан</a:t>
            </a:r>
            <a:r>
              <a:rPr lang="ru-RU" sz="2400" dirty="0">
                <a:latin typeface="Bookman Old Style" panose="02050604050505020204" pitchFamily="18" charset="0"/>
              </a:rPr>
              <a:t> </a:t>
            </a:r>
            <a:r>
              <a:rPr lang="ru-RU" sz="2400" dirty="0" err="1">
                <a:latin typeface="Bookman Old Style" panose="02050604050505020204" pitchFamily="18" charset="0"/>
              </a:rPr>
              <a:t>астам</a:t>
            </a:r>
            <a:r>
              <a:rPr lang="ru-RU" sz="2400" dirty="0">
                <a:latin typeface="Bookman Old Style" panose="02050604050505020204" pitchFamily="18" charset="0"/>
              </a:rPr>
              <a:t> </a:t>
            </a:r>
            <a:r>
              <a:rPr lang="ru-RU" sz="2400" dirty="0" err="1">
                <a:latin typeface="Bookman Old Style" panose="02050604050505020204" pitchFamily="18" charset="0"/>
              </a:rPr>
              <a:t>мерзімге</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пайдалану</a:t>
            </a:r>
            <a:r>
              <a:rPr lang="ru-RU" sz="2400" dirty="0">
                <a:latin typeface="Bookman Old Style" panose="02050604050505020204" pitchFamily="18" charset="0"/>
              </a:rPr>
              <a:t> </a:t>
            </a:r>
            <a:r>
              <a:rPr lang="ru-RU" sz="2400" dirty="0" err="1">
                <a:latin typeface="Bookman Old Style" panose="02050604050505020204" pitchFamily="18" charset="0"/>
              </a:rPr>
              <a:t>құқығы</a:t>
            </a:r>
            <a:r>
              <a:rPr lang="ru-RU" sz="2400" dirty="0">
                <a:latin typeface="Bookman Old Style" panose="02050604050505020204" pitchFamily="18" charset="0"/>
              </a:rPr>
              <a:t>;</a:t>
            </a:r>
          </a:p>
          <a:p>
            <a:pPr algn="just"/>
            <a:r>
              <a:rPr lang="ru-RU" sz="2400" dirty="0" smtClean="0">
                <a:latin typeface="Bookman Old Style" panose="02050604050505020204" pitchFamily="18" charset="0"/>
              </a:rPr>
              <a:t>- </a:t>
            </a:r>
            <a:r>
              <a:rPr lang="ru-RU" sz="2400" dirty="0" err="1">
                <a:latin typeface="Bookman Old Style" panose="02050604050505020204" pitchFamily="18" charset="0"/>
              </a:rPr>
              <a:t>жылжымайтын</a:t>
            </a:r>
            <a:r>
              <a:rPr lang="ru-RU" sz="2400" dirty="0">
                <a:latin typeface="Bookman Old Style" panose="02050604050505020204" pitchFamily="18" charset="0"/>
              </a:rPr>
              <a:t> </a:t>
            </a:r>
            <a:r>
              <a:rPr lang="ru-RU" sz="2400" dirty="0" err="1">
                <a:latin typeface="Bookman Old Style" panose="02050604050505020204" pitchFamily="18" charset="0"/>
              </a:rPr>
              <a:t>мүлікке</a:t>
            </a:r>
            <a:r>
              <a:rPr lang="ru-RU" sz="2400" dirty="0">
                <a:latin typeface="Bookman Old Style" panose="02050604050505020204" pitchFamily="18" charset="0"/>
              </a:rPr>
              <a:t> </a:t>
            </a:r>
            <a:r>
              <a:rPr lang="ru-RU" sz="2400" dirty="0" err="1">
                <a:latin typeface="Bookman Old Style" panose="02050604050505020204" pitchFamily="18" charset="0"/>
              </a:rPr>
              <a:t>басқа</a:t>
            </a:r>
            <a:r>
              <a:rPr lang="ru-RU" sz="2400" dirty="0">
                <a:latin typeface="Bookman Old Style" panose="02050604050505020204" pitchFamily="18" charset="0"/>
              </a:rPr>
              <a:t> </a:t>
            </a:r>
            <a:r>
              <a:rPr lang="ru-RU" sz="2400" dirty="0" err="1">
                <a:latin typeface="Bookman Old Style" panose="02050604050505020204" pitchFamily="18" charset="0"/>
              </a:rPr>
              <a:t>құқықтар</a:t>
            </a:r>
            <a:r>
              <a:rPr lang="ru-RU" sz="2400" dirty="0">
                <a:latin typeface="Bookman Old Style" panose="02050604050505020204" pitchFamily="18" charset="0"/>
              </a:rPr>
              <a:t>, </a:t>
            </a:r>
            <a:r>
              <a:rPr lang="ru-RU" sz="2400" dirty="0" err="1">
                <a:latin typeface="Bookman Old Style" panose="02050604050505020204" pitchFamily="18" charset="0"/>
              </a:rPr>
              <a:t>сондай-ақ</a:t>
            </a:r>
            <a:r>
              <a:rPr lang="ru-RU" sz="2400" dirty="0">
                <a:latin typeface="Bookman Old Style" panose="02050604050505020204" pitchFamily="18" charset="0"/>
              </a:rPr>
              <a:t> </a:t>
            </a:r>
            <a:r>
              <a:rPr lang="ru-RU" sz="2400" dirty="0" err="1">
                <a:latin typeface="Bookman Old Style" panose="02050604050505020204" pitchFamily="18" charset="0"/>
              </a:rPr>
              <a:t>жылжымайтын</a:t>
            </a:r>
            <a:r>
              <a:rPr lang="ru-RU" sz="2400" dirty="0">
                <a:latin typeface="Bookman Old Style" panose="02050604050505020204" pitchFamily="18" charset="0"/>
              </a:rPr>
              <a:t> </a:t>
            </a:r>
            <a:r>
              <a:rPr lang="ru-RU" sz="2400" dirty="0" err="1">
                <a:latin typeface="Bookman Old Style" panose="02050604050505020204" pitchFamily="18" charset="0"/>
              </a:rPr>
              <a:t>мүлікке</a:t>
            </a:r>
            <a:r>
              <a:rPr lang="ru-RU" sz="2400" dirty="0">
                <a:latin typeface="Bookman Old Style" panose="02050604050505020204" pitchFamily="18" charset="0"/>
              </a:rPr>
              <a:t> </a:t>
            </a:r>
            <a:r>
              <a:rPr lang="ru-RU" sz="2400" dirty="0" err="1">
                <a:latin typeface="Bookman Old Style" panose="02050604050505020204" pitchFamily="18" charset="0"/>
              </a:rPr>
              <a:t>құқықтардың</a:t>
            </a:r>
            <a:r>
              <a:rPr lang="ru-RU" sz="2400" dirty="0">
                <a:latin typeface="Bookman Old Style" panose="02050604050505020204" pitchFamily="18" charset="0"/>
              </a:rPr>
              <a:t> </a:t>
            </a:r>
            <a:r>
              <a:rPr lang="ru-RU" sz="2400" dirty="0" err="1">
                <a:latin typeface="Bookman Old Style" panose="02050604050505020204" pitchFamily="18" charset="0"/>
              </a:rPr>
              <a:t>ауыртпалықтары</a:t>
            </a:r>
            <a:r>
              <a:rPr lang="ru-RU" sz="2400" dirty="0">
                <a:latin typeface="Bookman Old Style" panose="02050604050505020204" pitchFamily="18" charset="0"/>
              </a:rPr>
              <a:t>.</a:t>
            </a:r>
          </a:p>
        </p:txBody>
      </p:sp>
    </p:spTree>
    <p:extLst>
      <p:ext uri="{BB962C8B-B14F-4D97-AF65-F5344CB8AC3E}">
        <p14:creationId xmlns:p14="http://schemas.microsoft.com/office/powerpoint/2010/main" val="19568066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36575" y="1196752"/>
            <a:ext cx="7263889" cy="3139321"/>
          </a:xfrm>
          <a:prstGeom prst="rect">
            <a:avLst/>
          </a:prstGeom>
        </p:spPr>
        <p:txBody>
          <a:bodyPr wrap="square">
            <a:spAutoFit/>
          </a:bodyPr>
          <a:lstStyle/>
          <a:p>
            <a:pPr algn="just"/>
            <a:r>
              <a:rPr lang="ru-RU" sz="2200" dirty="0" err="1">
                <a:latin typeface="Bookman Old Style" panose="02050604050505020204" pitchFamily="18" charset="0"/>
              </a:rPr>
              <a:t>Тіркеу</a:t>
            </a:r>
            <a:r>
              <a:rPr lang="ru-RU" sz="2200" dirty="0">
                <a:latin typeface="Bookman Old Style" panose="02050604050505020204" pitchFamily="18" charset="0"/>
              </a:rPr>
              <a:t> </a:t>
            </a:r>
            <a:r>
              <a:rPr lang="ru-RU" sz="2200" dirty="0" err="1">
                <a:latin typeface="Bookman Old Style" panose="02050604050505020204" pitchFamily="18" charset="0"/>
              </a:rPr>
              <a:t>сондай-ақ</a:t>
            </a:r>
            <a:r>
              <a:rPr lang="ru-RU" sz="2200" dirty="0">
                <a:latin typeface="Bookman Old Style" panose="02050604050505020204" pitchFamily="18" charset="0"/>
              </a:rPr>
              <a:t> </a:t>
            </a:r>
            <a:r>
              <a:rPr lang="ru-RU" sz="2200" dirty="0" err="1">
                <a:latin typeface="Bookman Old Style" panose="02050604050505020204" pitchFamily="18" charset="0"/>
              </a:rPr>
              <a:t>мәмілелердің</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басқа</a:t>
            </a:r>
            <a:r>
              <a:rPr lang="ru-RU" sz="2200" dirty="0">
                <a:latin typeface="Bookman Old Style" panose="02050604050505020204" pitchFamily="18" charset="0"/>
              </a:rPr>
              <a:t> да </a:t>
            </a:r>
            <a:r>
              <a:rPr lang="ru-RU" sz="2200" dirty="0" err="1">
                <a:latin typeface="Bookman Old Style" panose="02050604050505020204" pitchFamily="18" charset="0"/>
              </a:rPr>
              <a:t>заңды</a:t>
            </a:r>
            <a:r>
              <a:rPr lang="ru-RU" sz="2200" dirty="0">
                <a:latin typeface="Bookman Old Style" panose="02050604050505020204" pitchFamily="18" charset="0"/>
              </a:rPr>
              <a:t> </a:t>
            </a:r>
            <a:r>
              <a:rPr lang="ru-RU" sz="2200" dirty="0" err="1">
                <a:latin typeface="Bookman Old Style" panose="02050604050505020204" pitchFamily="18" charset="0"/>
              </a:rPr>
              <a:t>фактілердің</a:t>
            </a:r>
            <a:r>
              <a:rPr lang="ru-RU" sz="2200" dirty="0">
                <a:latin typeface="Bookman Old Style" panose="02050604050505020204" pitchFamily="18" charset="0"/>
              </a:rPr>
              <a:t> </a:t>
            </a:r>
            <a:r>
              <a:rPr lang="ru-RU" sz="2200" dirty="0" err="1">
                <a:latin typeface="Bookman Old Style" panose="02050604050505020204" pitchFamily="18" charset="0"/>
              </a:rPr>
              <a:t>нәтижесінде</a:t>
            </a:r>
            <a:r>
              <a:rPr lang="ru-RU" sz="2200" dirty="0">
                <a:latin typeface="Bookman Old Style" panose="02050604050505020204" pitchFamily="18" charset="0"/>
              </a:rPr>
              <a:t> </a:t>
            </a:r>
            <a:r>
              <a:rPr lang="ru-RU" sz="2200" dirty="0" err="1">
                <a:latin typeface="Bookman Old Style" panose="02050604050505020204" pitchFamily="18" charset="0"/>
              </a:rPr>
              <a:t>жылжымайтын</a:t>
            </a:r>
            <a:r>
              <a:rPr lang="ru-RU" sz="2200" dirty="0">
                <a:latin typeface="Bookman Old Style" panose="02050604050505020204" pitchFamily="18" charset="0"/>
              </a:rPr>
              <a:t> </a:t>
            </a:r>
            <a:r>
              <a:rPr lang="ru-RU" sz="2200" dirty="0" err="1">
                <a:latin typeface="Bookman Old Style" panose="02050604050505020204" pitchFamily="18" charset="0"/>
              </a:rPr>
              <a:t>мүлікке</a:t>
            </a:r>
            <a:r>
              <a:rPr lang="ru-RU" sz="2200" dirty="0">
                <a:latin typeface="Bookman Old Style" panose="02050604050505020204" pitchFamily="18" charset="0"/>
              </a:rPr>
              <a:t> </a:t>
            </a:r>
            <a:r>
              <a:rPr lang="ru-RU" sz="2200" dirty="0" err="1">
                <a:latin typeface="Bookman Old Style" panose="02050604050505020204" pitchFamily="18" charset="0"/>
              </a:rPr>
              <a:t>құқықтардың</a:t>
            </a:r>
            <a:r>
              <a:rPr lang="ru-RU" sz="2200" dirty="0">
                <a:latin typeface="Bookman Old Style" panose="02050604050505020204" pitchFamily="18" charset="0"/>
              </a:rPr>
              <a:t> (</a:t>
            </a:r>
            <a:r>
              <a:rPr lang="ru-RU" sz="2200" dirty="0" err="1">
                <a:latin typeface="Bookman Old Style" panose="02050604050505020204" pitchFamily="18" charset="0"/>
              </a:rPr>
              <a:t>ауыртпалықтардың</a:t>
            </a:r>
            <a:r>
              <a:rPr lang="ru-RU" sz="2200" dirty="0">
                <a:latin typeface="Bookman Old Style" panose="02050604050505020204" pitchFamily="18" charset="0"/>
              </a:rPr>
              <a:t>) </a:t>
            </a:r>
            <a:r>
              <a:rPr lang="ru-RU" sz="2200" dirty="0" err="1">
                <a:latin typeface="Bookman Old Style" panose="02050604050505020204" pitchFamily="18" charset="0"/>
              </a:rPr>
              <a:t>өзгеруіне</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тоқтатылуына</a:t>
            </a:r>
            <a:r>
              <a:rPr lang="ru-RU" sz="2200" dirty="0">
                <a:latin typeface="Bookman Old Style" panose="02050604050505020204" pitchFamily="18" charset="0"/>
              </a:rPr>
              <a:t> </a:t>
            </a:r>
            <a:r>
              <a:rPr lang="ru-RU" sz="2200" dirty="0" err="1">
                <a:latin typeface="Bookman Old Style" panose="02050604050505020204" pitchFamily="18" charset="0"/>
              </a:rPr>
              <a:t>жатады</a:t>
            </a:r>
            <a:r>
              <a:rPr lang="ru-RU" sz="2200" dirty="0">
                <a:latin typeface="Bookman Old Style" panose="02050604050505020204" pitchFamily="18" charset="0"/>
              </a:rPr>
              <a:t>.</a:t>
            </a:r>
          </a:p>
          <a:p>
            <a:pPr algn="just"/>
            <a:r>
              <a:rPr lang="ru-RU" sz="2200" dirty="0" err="1" smtClean="0">
                <a:latin typeface="Bookman Old Style" panose="02050604050505020204" pitchFamily="18" charset="0"/>
              </a:rPr>
              <a:t>Кез</a:t>
            </a:r>
            <a:r>
              <a:rPr lang="ru-RU" sz="2200" dirty="0" smtClean="0">
                <a:latin typeface="Bookman Old Style" panose="02050604050505020204" pitchFamily="18" charset="0"/>
              </a:rPr>
              <a:t> </a:t>
            </a:r>
            <a:r>
              <a:rPr lang="ru-RU" sz="2200" dirty="0" err="1">
                <a:latin typeface="Bookman Old Style" panose="02050604050505020204" pitchFamily="18" charset="0"/>
              </a:rPr>
              <a:t>келген</a:t>
            </a:r>
            <a:r>
              <a:rPr lang="ru-RU" sz="2200" dirty="0">
                <a:latin typeface="Bookman Old Style" panose="02050604050505020204" pitchFamily="18" charset="0"/>
              </a:rPr>
              <a:t> </a:t>
            </a:r>
            <a:r>
              <a:rPr lang="ru-RU" sz="2200" dirty="0" err="1">
                <a:latin typeface="Bookman Old Style" panose="02050604050505020204" pitchFamily="18" charset="0"/>
              </a:rPr>
              <a:t>құқықтың</a:t>
            </a:r>
            <a:r>
              <a:rPr lang="ru-RU" sz="2200" dirty="0">
                <a:latin typeface="Bookman Old Style" panose="02050604050505020204" pitchFamily="18" charset="0"/>
              </a:rPr>
              <a:t> </a:t>
            </a:r>
            <a:r>
              <a:rPr lang="ru-RU" sz="2200" dirty="0" err="1">
                <a:latin typeface="Bookman Old Style" panose="02050604050505020204" pitchFamily="18" charset="0"/>
              </a:rPr>
              <a:t>пайда</a:t>
            </a:r>
            <a:r>
              <a:rPr lang="ru-RU" sz="2200" dirty="0">
                <a:latin typeface="Bookman Old Style" panose="02050604050505020204" pitchFamily="18" charset="0"/>
              </a:rPr>
              <a:t> </a:t>
            </a:r>
            <a:r>
              <a:rPr lang="ru-RU" sz="2200" dirty="0" err="1">
                <a:latin typeface="Bookman Old Style" panose="02050604050505020204" pitchFamily="18" charset="0"/>
              </a:rPr>
              <a:t>болуына</a:t>
            </a:r>
            <a:r>
              <a:rPr lang="ru-RU" sz="2200" dirty="0">
                <a:latin typeface="Bookman Old Style" panose="02050604050505020204" pitchFamily="18" charset="0"/>
              </a:rPr>
              <a:t> </a:t>
            </a:r>
            <a:r>
              <a:rPr lang="ru-RU" sz="2200" dirty="0" err="1">
                <a:latin typeface="Bookman Old Style" panose="02050604050505020204" pitchFamily="18" charset="0"/>
              </a:rPr>
              <a:t>заңды</a:t>
            </a:r>
            <a:r>
              <a:rPr lang="ru-RU" sz="2200" dirty="0">
                <a:latin typeface="Bookman Old Style" panose="02050604050505020204" pitchFamily="18" charset="0"/>
              </a:rPr>
              <a:t> </a:t>
            </a:r>
            <a:r>
              <a:rPr lang="ru-RU" sz="2200" dirty="0" err="1">
                <a:latin typeface="Bookman Old Style" panose="02050604050505020204" pitchFamily="18" charset="0"/>
              </a:rPr>
              <a:t>фактілер</a:t>
            </a:r>
            <a:r>
              <a:rPr lang="ru-RU" sz="2200" dirty="0">
                <a:latin typeface="Bookman Old Style" panose="02050604050505020204" pitchFamily="18" charset="0"/>
              </a:rPr>
              <a:t> </a:t>
            </a:r>
            <a:r>
              <a:rPr lang="ru-RU" sz="2200" dirty="0" err="1">
                <a:latin typeface="Bookman Old Style" panose="02050604050505020204" pitchFamily="18" charset="0"/>
              </a:rPr>
              <a:t>негіз</a:t>
            </a:r>
            <a:r>
              <a:rPr lang="ru-RU" sz="2200" dirty="0">
                <a:latin typeface="Bookman Old Style" panose="02050604050505020204" pitchFamily="18" charset="0"/>
              </a:rPr>
              <a:t> </a:t>
            </a:r>
            <a:r>
              <a:rPr lang="ru-RU" sz="2200" dirty="0" err="1">
                <a:latin typeface="Bookman Old Style" panose="02050604050505020204" pitchFamily="18" charset="0"/>
              </a:rPr>
              <a:t>болады</a:t>
            </a:r>
            <a:r>
              <a:rPr lang="ru-RU" sz="2200" dirty="0">
                <a:latin typeface="Bookman Old Style" panose="02050604050505020204" pitchFamily="18" charset="0"/>
              </a:rPr>
              <a:t>. </a:t>
            </a:r>
            <a:r>
              <a:rPr lang="ru-RU" sz="2200" dirty="0" err="1">
                <a:latin typeface="Bookman Old Style" panose="02050604050505020204" pitchFamily="18" charset="0"/>
              </a:rPr>
              <a:t>Олар</a:t>
            </a:r>
            <a:r>
              <a:rPr lang="ru-RU" sz="2200" dirty="0">
                <a:latin typeface="Bookman Old Style" panose="02050604050505020204" pitchFamily="18" charset="0"/>
              </a:rPr>
              <a:t> </a:t>
            </a:r>
            <a:r>
              <a:rPr lang="ru-RU" sz="2200" dirty="0" err="1">
                <a:latin typeface="Bookman Old Style" panose="02050604050505020204" pitchFamily="18" charset="0"/>
              </a:rPr>
              <a:t>нақты</a:t>
            </a:r>
            <a:r>
              <a:rPr lang="ru-RU" sz="2200" dirty="0">
                <a:latin typeface="Bookman Old Style" panose="02050604050505020204" pitchFamily="18" charset="0"/>
              </a:rPr>
              <a:t> </a:t>
            </a:r>
            <a:r>
              <a:rPr lang="ru-RU" sz="2200" dirty="0" err="1">
                <a:latin typeface="Bookman Old Style" panose="02050604050505020204" pitchFamily="18" charset="0"/>
              </a:rPr>
              <a:t>құқықтық</a:t>
            </a:r>
            <a:r>
              <a:rPr lang="ru-RU" sz="2200" dirty="0">
                <a:latin typeface="Bookman Old Style" panose="02050604050505020204" pitchFamily="18" charset="0"/>
              </a:rPr>
              <a:t> </a:t>
            </a:r>
            <a:r>
              <a:rPr lang="ru-RU" sz="2200" dirty="0" err="1">
                <a:latin typeface="Bookman Old Style" panose="02050604050505020204" pitchFamily="18" charset="0"/>
              </a:rPr>
              <a:t>қатынастардың</a:t>
            </a:r>
            <a:r>
              <a:rPr lang="ru-RU" sz="2200" dirty="0">
                <a:latin typeface="Bookman Old Style" panose="02050604050505020204" pitchFamily="18" charset="0"/>
              </a:rPr>
              <a:t> </a:t>
            </a:r>
            <a:r>
              <a:rPr lang="ru-RU" sz="2200" dirty="0" err="1">
                <a:latin typeface="Bookman Old Style" panose="02050604050505020204" pitchFamily="18" charset="0"/>
              </a:rPr>
              <a:t>пайда</a:t>
            </a:r>
            <a:r>
              <a:rPr lang="ru-RU" sz="2200" dirty="0">
                <a:latin typeface="Bookman Old Style" panose="02050604050505020204" pitchFamily="18" charset="0"/>
              </a:rPr>
              <a:t> </a:t>
            </a:r>
            <a:r>
              <a:rPr lang="ru-RU" sz="2200" dirty="0" err="1">
                <a:latin typeface="Bookman Old Style" panose="02050604050505020204" pitchFamily="18" charset="0"/>
              </a:rPr>
              <a:t>болуына</a:t>
            </a:r>
            <a:r>
              <a:rPr lang="ru-RU" sz="2200" dirty="0">
                <a:latin typeface="Bookman Old Style" panose="02050604050505020204" pitchFamily="18" charset="0"/>
              </a:rPr>
              <a:t> (</a:t>
            </a:r>
            <a:r>
              <a:rPr lang="ru-RU" sz="2200" dirty="0" err="1">
                <a:latin typeface="Bookman Old Style" panose="02050604050505020204" pitchFamily="18" charset="0"/>
              </a:rPr>
              <a:t>өзгеруі</a:t>
            </a:r>
            <a:r>
              <a:rPr lang="ru-RU" sz="2200" dirty="0">
                <a:latin typeface="Bookman Old Style" panose="02050604050505020204" pitchFamily="18" charset="0"/>
              </a:rPr>
              <a:t>, </a:t>
            </a:r>
            <a:r>
              <a:rPr lang="ru-RU" sz="2200" dirty="0" err="1">
                <a:latin typeface="Bookman Old Style" panose="02050604050505020204" pitchFamily="18" charset="0"/>
              </a:rPr>
              <a:t>тоқтатылуы</a:t>
            </a:r>
            <a:r>
              <a:rPr lang="ru-RU" sz="2200" dirty="0">
                <a:latin typeface="Bookman Old Style" panose="02050604050505020204" pitchFamily="18" charset="0"/>
              </a:rPr>
              <a:t>) </a:t>
            </a:r>
            <a:r>
              <a:rPr lang="ru-RU" sz="2200" dirty="0" err="1">
                <a:latin typeface="Bookman Old Style" panose="02050604050505020204" pitchFamily="18" charset="0"/>
              </a:rPr>
              <a:t>негіз</a:t>
            </a:r>
            <a:r>
              <a:rPr lang="ru-RU" sz="2200" dirty="0">
                <a:latin typeface="Bookman Old Style" panose="02050604050505020204" pitchFamily="18" charset="0"/>
              </a:rPr>
              <a:t> </a:t>
            </a:r>
            <a:r>
              <a:rPr lang="ru-RU" sz="2200" dirty="0" err="1">
                <a:latin typeface="Bookman Old Style" panose="02050604050505020204" pitchFamily="18" charset="0"/>
              </a:rPr>
              <a:t>болатын</a:t>
            </a:r>
            <a:r>
              <a:rPr lang="ru-RU" sz="2200" dirty="0">
                <a:latin typeface="Bookman Old Style" panose="02050604050505020204" pitchFamily="18" charset="0"/>
              </a:rPr>
              <a:t> </a:t>
            </a:r>
            <a:r>
              <a:rPr lang="ru-RU" sz="2200" dirty="0" err="1">
                <a:latin typeface="Bookman Old Style" panose="02050604050505020204" pitchFamily="18" charset="0"/>
              </a:rPr>
              <a:t>заңда</a:t>
            </a:r>
            <a:r>
              <a:rPr lang="ru-RU" sz="2200" dirty="0">
                <a:latin typeface="Bookman Old Style" panose="02050604050505020204" pitchFamily="18" charset="0"/>
              </a:rPr>
              <a:t> </a:t>
            </a:r>
            <a:r>
              <a:rPr lang="ru-RU" sz="2200" dirty="0" err="1">
                <a:latin typeface="Bookman Old Style" panose="02050604050505020204" pitchFamily="18" charset="0"/>
              </a:rPr>
              <a:t>қарастырылған</a:t>
            </a:r>
            <a:r>
              <a:rPr lang="ru-RU" sz="2200" dirty="0">
                <a:latin typeface="Bookman Old Style" panose="02050604050505020204" pitchFamily="18" charset="0"/>
              </a:rPr>
              <a:t> </a:t>
            </a:r>
            <a:r>
              <a:rPr lang="ru-RU" sz="2200" dirty="0" err="1">
                <a:latin typeface="Bookman Old Style" panose="02050604050505020204" pitchFamily="18" charset="0"/>
              </a:rPr>
              <a:t>мән-жайлар</a:t>
            </a:r>
            <a:r>
              <a:rPr lang="ru-RU" sz="2200" dirty="0">
                <a:latin typeface="Bookman Old Style" panose="02050604050505020204" pitchFamily="18" charset="0"/>
              </a:rPr>
              <a:t> </a:t>
            </a:r>
            <a:r>
              <a:rPr lang="ru-RU" sz="2200" dirty="0" err="1">
                <a:latin typeface="Bookman Old Style" panose="02050604050505020204" pitchFamily="18" charset="0"/>
              </a:rPr>
              <a:t>деп</a:t>
            </a:r>
            <a:r>
              <a:rPr lang="ru-RU" sz="2200" dirty="0">
                <a:latin typeface="Bookman Old Style" panose="02050604050505020204" pitchFamily="18" charset="0"/>
              </a:rPr>
              <a:t> </a:t>
            </a:r>
            <a:r>
              <a:rPr lang="ru-RU" sz="2200" dirty="0" err="1">
                <a:latin typeface="Bookman Old Style" panose="02050604050505020204" pitchFamily="18" charset="0"/>
              </a:rPr>
              <a:t>түсініледі</a:t>
            </a:r>
            <a:r>
              <a:rPr lang="ru-RU" sz="2200" dirty="0">
                <a:latin typeface="Bookman Old Style" panose="02050604050505020204" pitchFamily="18" charset="0"/>
              </a:rPr>
              <a:t>.</a:t>
            </a:r>
          </a:p>
        </p:txBody>
      </p:sp>
    </p:spTree>
    <p:extLst>
      <p:ext uri="{BB962C8B-B14F-4D97-AF65-F5344CB8AC3E}">
        <p14:creationId xmlns:p14="http://schemas.microsoft.com/office/powerpoint/2010/main" val="1530571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59632" y="1844824"/>
            <a:ext cx="6336703" cy="2308324"/>
          </a:xfrm>
          <a:prstGeom prst="rect">
            <a:avLst/>
          </a:prstGeom>
        </p:spPr>
        <p:txBody>
          <a:bodyPr wrap="square">
            <a:spAutoFit/>
          </a:bodyPr>
          <a:lstStyle/>
          <a:p>
            <a:pPr algn="just"/>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учаскесіне</a:t>
            </a:r>
            <a:r>
              <a:rPr lang="ru-RU" sz="2400" dirty="0">
                <a:latin typeface="Bookman Old Style" panose="02050604050505020204" pitchFamily="18" charset="0"/>
              </a:rPr>
              <a:t> </a:t>
            </a:r>
            <a:r>
              <a:rPr lang="ru-RU" sz="2400" dirty="0" err="1">
                <a:latin typeface="Bookman Old Style" panose="02050604050505020204" pitchFamily="18" charset="0"/>
              </a:rPr>
              <a:t>құқықтарды</a:t>
            </a:r>
            <a:r>
              <a:rPr lang="ru-RU" sz="2400" dirty="0">
                <a:latin typeface="Bookman Old Style" panose="02050604050505020204" pitchFamily="18" charset="0"/>
              </a:rPr>
              <a:t> </a:t>
            </a:r>
            <a:r>
              <a:rPr lang="ru-RU" sz="2400" dirty="0" err="1">
                <a:latin typeface="Bookman Old Style" panose="02050604050505020204" pitchFamily="18" charset="0"/>
              </a:rPr>
              <a:t>мемлекеттік</a:t>
            </a:r>
            <a:r>
              <a:rPr lang="ru-RU" sz="2400" dirty="0">
                <a:latin typeface="Bookman Old Style" panose="02050604050505020204" pitchFamily="18" charset="0"/>
              </a:rPr>
              <a:t> </a:t>
            </a:r>
            <a:r>
              <a:rPr lang="ru-RU" sz="2400" dirty="0" err="1">
                <a:latin typeface="Bookman Old Style" panose="02050604050505020204" pitchFamily="18" charset="0"/>
              </a:rPr>
              <a:t>тіркеу</a:t>
            </a:r>
            <a:r>
              <a:rPr lang="ru-RU" sz="2400" dirty="0">
                <a:latin typeface="Bookman Old Style" panose="02050604050505020204" pitchFamily="18" charset="0"/>
              </a:rPr>
              <a:t> – </a:t>
            </a:r>
            <a:r>
              <a:rPr lang="ru-RU" sz="2400" dirty="0" err="1">
                <a:latin typeface="Bookman Old Style" panose="02050604050505020204" pitchFamily="18" charset="0"/>
              </a:rPr>
              <a:t>мемлекеттің</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учаскесіне</a:t>
            </a:r>
            <a:r>
              <a:rPr lang="ru-RU" sz="2400" dirty="0">
                <a:latin typeface="Bookman Old Style" panose="02050604050505020204" pitchFamily="18" charset="0"/>
              </a:rPr>
              <a:t> </a:t>
            </a:r>
            <a:r>
              <a:rPr lang="ru-RU" sz="2400" dirty="0" err="1">
                <a:latin typeface="Bookman Old Style" panose="02050604050505020204" pitchFamily="18" charset="0"/>
              </a:rPr>
              <a:t>құқықтың</a:t>
            </a:r>
            <a:r>
              <a:rPr lang="ru-RU" sz="2400" dirty="0">
                <a:latin typeface="Bookman Old Style" panose="02050604050505020204" pitchFamily="18" charset="0"/>
              </a:rPr>
              <a:t> </a:t>
            </a:r>
            <a:r>
              <a:rPr lang="ru-RU" sz="2400" dirty="0" err="1">
                <a:latin typeface="Bookman Old Style" panose="02050604050505020204" pitchFamily="18" charset="0"/>
              </a:rPr>
              <a:t>туындауын</a:t>
            </a:r>
            <a:r>
              <a:rPr lang="ru-RU" sz="2400" dirty="0">
                <a:latin typeface="Bookman Old Style" panose="02050604050505020204" pitchFamily="18" charset="0"/>
              </a:rPr>
              <a:t>, </a:t>
            </a:r>
            <a:r>
              <a:rPr lang="ru-RU" sz="2400" dirty="0" err="1">
                <a:latin typeface="Bookman Old Style" panose="02050604050505020204" pitchFamily="18" charset="0"/>
              </a:rPr>
              <a:t>шектелуін</a:t>
            </a:r>
            <a:r>
              <a:rPr lang="ru-RU" sz="2400" dirty="0">
                <a:latin typeface="Bookman Old Style" panose="02050604050505020204" pitchFamily="18" charset="0"/>
              </a:rPr>
              <a:t> (</a:t>
            </a:r>
            <a:r>
              <a:rPr lang="ru-RU" sz="2400" dirty="0" err="1">
                <a:latin typeface="Bookman Old Style" panose="02050604050505020204" pitchFamily="18" charset="0"/>
              </a:rPr>
              <a:t>ауыртпалығын</a:t>
            </a:r>
            <a:r>
              <a:rPr lang="ru-RU" sz="2400" dirty="0">
                <a:latin typeface="Bookman Old Style" panose="02050604050505020204" pitchFamily="18" charset="0"/>
              </a:rPr>
              <a:t>), </a:t>
            </a:r>
            <a:r>
              <a:rPr lang="ru-RU" sz="2400" dirty="0" err="1">
                <a:latin typeface="Bookman Old Style" panose="02050604050505020204" pitchFamily="18" charset="0"/>
              </a:rPr>
              <a:t>ауысуын</a:t>
            </a:r>
            <a:r>
              <a:rPr lang="ru-RU" sz="2400" dirty="0">
                <a:latin typeface="Bookman Old Style" panose="02050604050505020204" pitchFamily="18" charset="0"/>
              </a:rPr>
              <a:t> </a:t>
            </a:r>
            <a:r>
              <a:rPr lang="ru-RU" sz="2400" dirty="0" err="1">
                <a:latin typeface="Bookman Old Style" panose="02050604050505020204" pitchFamily="18" charset="0"/>
              </a:rPr>
              <a:t>немесе</a:t>
            </a:r>
            <a:r>
              <a:rPr lang="ru-RU" sz="2400" dirty="0">
                <a:latin typeface="Bookman Old Style" panose="02050604050505020204" pitchFamily="18" charset="0"/>
              </a:rPr>
              <a:t> </a:t>
            </a:r>
            <a:r>
              <a:rPr lang="ru-RU" sz="2400" dirty="0" err="1">
                <a:latin typeface="Bookman Old Style" panose="02050604050505020204" pitchFamily="18" charset="0"/>
              </a:rPr>
              <a:t>тоқтатылуын</a:t>
            </a:r>
            <a:r>
              <a:rPr lang="ru-RU" sz="2400" dirty="0">
                <a:latin typeface="Bookman Old Style" panose="02050604050505020204" pitchFamily="18" charset="0"/>
              </a:rPr>
              <a:t> </a:t>
            </a:r>
            <a:r>
              <a:rPr lang="ru-RU" sz="2400" dirty="0" err="1">
                <a:latin typeface="Bookman Old Style" panose="02050604050505020204" pitchFamily="18" charset="0"/>
              </a:rPr>
              <a:t>тану</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растауының</a:t>
            </a:r>
            <a:r>
              <a:rPr lang="ru-RU" sz="2400" dirty="0">
                <a:latin typeface="Bookman Old Style" panose="02050604050505020204" pitchFamily="18" charset="0"/>
              </a:rPr>
              <a:t> </a:t>
            </a:r>
            <a:r>
              <a:rPr lang="ru-RU" sz="2400" dirty="0" err="1">
                <a:latin typeface="Bookman Old Style" panose="02050604050505020204" pitchFamily="18" charset="0"/>
              </a:rPr>
              <a:t>құқықтық</a:t>
            </a:r>
            <a:r>
              <a:rPr lang="ru-RU" sz="2400" dirty="0">
                <a:latin typeface="Bookman Old Style" panose="02050604050505020204" pitchFamily="18" charset="0"/>
              </a:rPr>
              <a:t> </a:t>
            </a:r>
            <a:r>
              <a:rPr lang="ru-RU" sz="2400" dirty="0" err="1">
                <a:latin typeface="Bookman Old Style" panose="02050604050505020204" pitchFamily="18" charset="0"/>
              </a:rPr>
              <a:t>актісі</a:t>
            </a:r>
            <a:r>
              <a:rPr lang="ru-RU" sz="2400" dirty="0">
                <a:latin typeface="Bookman Old Style" panose="02050604050505020204" pitchFamily="18" charset="0"/>
              </a:rPr>
              <a:t>.</a:t>
            </a:r>
          </a:p>
        </p:txBody>
      </p:sp>
    </p:spTree>
    <p:extLst>
      <p:ext uri="{BB962C8B-B14F-4D97-AF65-F5344CB8AC3E}">
        <p14:creationId xmlns:p14="http://schemas.microsoft.com/office/powerpoint/2010/main" val="7810045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052736"/>
            <a:ext cx="8280920" cy="5472608"/>
          </a:xfrm>
        </p:spPr>
        <p:txBody>
          <a:bodyPr>
            <a:normAutofit/>
          </a:bodyPr>
          <a:lstStyle/>
          <a:p>
            <a:pPr algn="just"/>
            <a:r>
              <a:rPr lang="ru-RU" sz="2400" dirty="0">
                <a:latin typeface="Bookman Old Style" panose="02050604050505020204" pitchFamily="18" charset="0"/>
              </a:rPr>
              <a:t/>
            </a:r>
            <a:br>
              <a:rPr lang="ru-RU" sz="2400" dirty="0">
                <a:latin typeface="Bookman Old Style" panose="02050604050505020204" pitchFamily="18" charset="0"/>
              </a:rPr>
            </a:br>
            <a:endParaRPr lang="ru-RU" sz="2200" dirty="0">
              <a:latin typeface="Bookman Old Style" panose="02050604050505020204" pitchFamily="18" charset="0"/>
              <a:cs typeface="Courier New" panose="02070309020205020404" pitchFamily="49" charset="0"/>
            </a:endParaRPr>
          </a:p>
        </p:txBody>
      </p:sp>
      <p:sp>
        <p:nvSpPr>
          <p:cNvPr id="3" name="Прямоугольник 2"/>
          <p:cNvSpPr/>
          <p:nvPr/>
        </p:nvSpPr>
        <p:spPr>
          <a:xfrm>
            <a:off x="755576" y="404664"/>
            <a:ext cx="7488832" cy="6001643"/>
          </a:xfrm>
          <a:prstGeom prst="rect">
            <a:avLst/>
          </a:prstGeom>
        </p:spPr>
        <p:txBody>
          <a:bodyPr wrap="square">
            <a:spAutoFit/>
          </a:bodyPr>
          <a:lstStyle/>
          <a:p>
            <a:pPr algn="just"/>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учаскелеріне</a:t>
            </a:r>
            <a:r>
              <a:rPr lang="ru-RU" sz="2400" dirty="0">
                <a:latin typeface="Bookman Old Style" panose="02050604050505020204" pitchFamily="18" charset="0"/>
              </a:rPr>
              <a:t> </a:t>
            </a:r>
            <a:r>
              <a:rPr lang="ru-RU" sz="2400" dirty="0" err="1">
                <a:latin typeface="Bookman Old Style" panose="02050604050505020204" pitchFamily="18" charset="0"/>
              </a:rPr>
              <a:t>құқықтарды</a:t>
            </a:r>
            <a:r>
              <a:rPr lang="ru-RU" sz="2400" dirty="0">
                <a:latin typeface="Bookman Old Style" panose="02050604050505020204" pitchFamily="18" charset="0"/>
              </a:rPr>
              <a:t> </a:t>
            </a:r>
            <a:r>
              <a:rPr lang="ru-RU" sz="2400" dirty="0" err="1">
                <a:latin typeface="Bookman Old Style" panose="02050604050505020204" pitchFamily="18" charset="0"/>
              </a:rPr>
              <a:t>мемлекеттік</a:t>
            </a:r>
            <a:r>
              <a:rPr lang="ru-RU" sz="2400" dirty="0">
                <a:latin typeface="Bookman Old Style" panose="02050604050505020204" pitchFamily="18" charset="0"/>
              </a:rPr>
              <a:t> </a:t>
            </a:r>
            <a:r>
              <a:rPr lang="ru-RU" sz="2400" dirty="0" err="1">
                <a:latin typeface="Bookman Old Style" panose="02050604050505020204" pitchFamily="18" charset="0"/>
              </a:rPr>
              <a:t>тіркеу</a:t>
            </a:r>
            <a:r>
              <a:rPr lang="ru-RU" sz="2400" dirty="0">
                <a:latin typeface="Bookman Old Style" panose="02050604050505020204" pitchFamily="18" charset="0"/>
              </a:rPr>
              <a:t> </a:t>
            </a:r>
            <a:r>
              <a:rPr lang="ru-RU" sz="2400" dirty="0" err="1">
                <a:latin typeface="Bookman Old Style" panose="02050604050505020204" pitchFamily="18" charset="0"/>
              </a:rPr>
              <a:t>мынадай</a:t>
            </a:r>
            <a:r>
              <a:rPr lang="ru-RU" sz="2400" dirty="0">
                <a:latin typeface="Bookman Old Style" panose="02050604050505020204" pitchFamily="18" charset="0"/>
              </a:rPr>
              <a:t> </a:t>
            </a:r>
            <a:r>
              <a:rPr lang="ru-RU" sz="2400" dirty="0" err="1">
                <a:latin typeface="Bookman Old Style" panose="02050604050505020204" pitchFamily="18" charset="0"/>
              </a:rPr>
              <a:t>мақсаттарды</a:t>
            </a:r>
            <a:r>
              <a:rPr lang="ru-RU" sz="2400" dirty="0">
                <a:latin typeface="Bookman Old Style" panose="02050604050505020204" pitchFamily="18" charset="0"/>
              </a:rPr>
              <a:t> </a:t>
            </a:r>
            <a:r>
              <a:rPr lang="ru-RU" sz="2400" dirty="0" err="1">
                <a:latin typeface="Bookman Old Style" panose="02050604050505020204" pitchFamily="18" charset="0"/>
              </a:rPr>
              <a:t>көздейді</a:t>
            </a:r>
            <a:r>
              <a:rPr lang="ru-RU" sz="2400" dirty="0">
                <a:latin typeface="Bookman Old Style" panose="02050604050505020204" pitchFamily="18" charset="0"/>
              </a:rPr>
              <a:t>:</a:t>
            </a:r>
          </a:p>
          <a:p>
            <a:pPr algn="just"/>
            <a:r>
              <a:rPr lang="ru-RU" sz="2400" dirty="0">
                <a:latin typeface="Bookman Old Style" panose="02050604050505020204" pitchFamily="18" charset="0"/>
              </a:rPr>
              <a:t>- </a:t>
            </a:r>
            <a:r>
              <a:rPr lang="ru-RU" sz="2400" dirty="0" err="1">
                <a:latin typeface="Bookman Old Style" panose="02050604050505020204" pitchFamily="18" charset="0"/>
              </a:rPr>
              <a:t>белгілі</a:t>
            </a:r>
            <a:r>
              <a:rPr lang="ru-RU" sz="2400" dirty="0">
                <a:latin typeface="Bookman Old Style" panose="02050604050505020204" pitchFamily="18" charset="0"/>
              </a:rPr>
              <a:t> </a:t>
            </a:r>
            <a:r>
              <a:rPr lang="ru-RU" sz="2400" dirty="0" err="1">
                <a:latin typeface="Bookman Old Style" panose="02050604050505020204" pitchFamily="18" charset="0"/>
              </a:rPr>
              <a:t>бір</a:t>
            </a:r>
            <a:r>
              <a:rPr lang="ru-RU" sz="2400" dirty="0">
                <a:latin typeface="Bookman Old Style" panose="02050604050505020204" pitchFamily="18" charset="0"/>
              </a:rPr>
              <a:t> </a:t>
            </a:r>
            <a:r>
              <a:rPr lang="ru-RU" sz="2400" dirty="0" err="1">
                <a:latin typeface="Bookman Old Style" panose="02050604050505020204" pitchFamily="18" charset="0"/>
              </a:rPr>
              <a:t>тұлғаның</a:t>
            </a:r>
            <a:r>
              <a:rPr lang="ru-RU" sz="2400" dirty="0">
                <a:latin typeface="Bookman Old Style" panose="02050604050505020204" pitchFamily="18" charset="0"/>
              </a:rPr>
              <a:t> </a:t>
            </a:r>
            <a:r>
              <a:rPr lang="ru-RU" sz="2400" dirty="0" err="1">
                <a:latin typeface="Bookman Old Style" panose="02050604050505020204" pitchFamily="18" charset="0"/>
              </a:rPr>
              <a:t>жалпы</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учаскесіне</a:t>
            </a:r>
            <a:r>
              <a:rPr lang="ru-RU" sz="2400" dirty="0">
                <a:latin typeface="Bookman Old Style" panose="02050604050505020204" pitchFamily="18" charset="0"/>
              </a:rPr>
              <a:t> </a:t>
            </a:r>
            <a:r>
              <a:rPr lang="ru-RU" sz="2400" dirty="0" err="1">
                <a:latin typeface="Bookman Old Style" panose="02050604050505020204" pitchFamily="18" charset="0"/>
              </a:rPr>
              <a:t>құқығының</a:t>
            </a:r>
            <a:r>
              <a:rPr lang="ru-RU" sz="2400" dirty="0">
                <a:latin typeface="Bookman Old Style" panose="02050604050505020204" pitchFamily="18" charset="0"/>
              </a:rPr>
              <a:t> </a:t>
            </a:r>
            <a:r>
              <a:rPr lang="ru-RU" sz="2400" dirty="0" err="1">
                <a:latin typeface="Bookman Old Style" panose="02050604050505020204" pitchFamily="18" charset="0"/>
              </a:rPr>
              <a:t>болуын</a:t>
            </a:r>
            <a:r>
              <a:rPr lang="ru-RU" sz="2400" dirty="0">
                <a:latin typeface="Bookman Old Style" panose="02050604050505020204" pitchFamily="18" charset="0"/>
              </a:rPr>
              <a:t> </a:t>
            </a:r>
            <a:r>
              <a:rPr lang="ru-RU" sz="2400" dirty="0" err="1">
                <a:latin typeface="Bookman Old Style" panose="02050604050505020204" pitchFamily="18" charset="0"/>
              </a:rPr>
              <a:t>мемлекет</a:t>
            </a:r>
            <a:r>
              <a:rPr lang="ru-RU" sz="2400" dirty="0">
                <a:latin typeface="Bookman Old Style" panose="02050604050505020204" pitchFamily="18" charset="0"/>
              </a:rPr>
              <a:t> </a:t>
            </a:r>
            <a:r>
              <a:rPr lang="ru-RU" sz="2400" dirty="0" err="1">
                <a:latin typeface="Bookman Old Style" panose="02050604050505020204" pitchFamily="18" charset="0"/>
              </a:rPr>
              <a:t>жүзеге</a:t>
            </a:r>
            <a:r>
              <a:rPr lang="ru-RU" sz="2400" dirty="0">
                <a:latin typeface="Bookman Old Style" panose="02050604050505020204" pitchFamily="18" charset="0"/>
              </a:rPr>
              <a:t> </a:t>
            </a:r>
            <a:r>
              <a:rPr lang="ru-RU" sz="2400" dirty="0" err="1">
                <a:latin typeface="Bookman Old Style" panose="02050604050505020204" pitchFamily="18" charset="0"/>
              </a:rPr>
              <a:t>асыратын</a:t>
            </a:r>
            <a:r>
              <a:rPr lang="ru-RU" sz="2400" dirty="0">
                <a:latin typeface="Bookman Old Style" panose="02050604050505020204" pitchFamily="18" charset="0"/>
              </a:rPr>
              <a:t> </a:t>
            </a:r>
            <a:r>
              <a:rPr lang="ru-RU" sz="2400" dirty="0" err="1">
                <a:latin typeface="Bookman Old Style" panose="02050604050505020204" pitchFamily="18" charset="0"/>
              </a:rPr>
              <a:t>растау</a:t>
            </a:r>
            <a:r>
              <a:rPr lang="ru-RU" sz="2400" dirty="0">
                <a:latin typeface="Bookman Old Style" panose="02050604050505020204" pitchFamily="18" charset="0"/>
              </a:rPr>
              <a:t> (</a:t>
            </a:r>
            <a:r>
              <a:rPr lang="ru-RU" sz="2400" dirty="0" err="1">
                <a:latin typeface="Bookman Old Style" panose="02050604050505020204" pitchFamily="18" charset="0"/>
              </a:rPr>
              <a:t>дәлелдеу</a:t>
            </a:r>
            <a:r>
              <a:rPr lang="ru-RU" sz="2400" dirty="0">
                <a:latin typeface="Bookman Old Style" panose="02050604050505020204" pitchFamily="18" charset="0"/>
              </a:rPr>
              <a:t>);</a:t>
            </a:r>
          </a:p>
          <a:p>
            <a:pPr algn="just"/>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учаскесіне</a:t>
            </a:r>
            <a:r>
              <a:rPr lang="ru-RU" sz="2400" dirty="0">
                <a:latin typeface="Bookman Old Style" panose="02050604050505020204" pitchFamily="18" charset="0"/>
              </a:rPr>
              <a:t> </a:t>
            </a:r>
            <a:r>
              <a:rPr lang="ru-RU" sz="2400" dirty="0" err="1">
                <a:latin typeface="Bookman Old Style" panose="02050604050505020204" pitchFamily="18" charset="0"/>
              </a:rPr>
              <a:t>құқықтың</a:t>
            </a:r>
            <a:r>
              <a:rPr lang="ru-RU" sz="2400" dirty="0">
                <a:latin typeface="Bookman Old Style" panose="02050604050505020204" pitchFamily="18" charset="0"/>
              </a:rPr>
              <a:t> </a:t>
            </a:r>
            <a:r>
              <a:rPr lang="ru-RU" sz="2400" dirty="0" err="1">
                <a:latin typeface="Bookman Old Style" panose="02050604050505020204" pitchFamily="18" charset="0"/>
              </a:rPr>
              <a:t>пайда</a:t>
            </a:r>
            <a:r>
              <a:rPr lang="ru-RU" sz="2400" dirty="0">
                <a:latin typeface="Bookman Old Style" panose="02050604050505020204" pitchFamily="18" charset="0"/>
              </a:rPr>
              <a:t> болу </a:t>
            </a:r>
            <a:r>
              <a:rPr lang="ru-RU" sz="2400" dirty="0" err="1">
                <a:latin typeface="Bookman Old Style" panose="02050604050505020204" pitchFamily="18" charset="0"/>
              </a:rPr>
              <a:t>сәтін</a:t>
            </a:r>
            <a:r>
              <a:rPr lang="ru-RU" sz="2400" dirty="0">
                <a:latin typeface="Bookman Old Style" panose="02050604050505020204" pitchFamily="18" charset="0"/>
              </a:rPr>
              <a:t> </a:t>
            </a:r>
            <a:r>
              <a:rPr lang="ru-RU" sz="2400" dirty="0" err="1">
                <a:latin typeface="Bookman Old Style" panose="02050604050505020204" pitchFamily="18" charset="0"/>
              </a:rPr>
              <a:t>белгілеу</a:t>
            </a:r>
            <a:r>
              <a:rPr lang="ru-RU" sz="2400" dirty="0">
                <a:latin typeface="Bookman Old Style" panose="02050604050505020204" pitchFamily="18" charset="0"/>
              </a:rPr>
              <a:t>;</a:t>
            </a:r>
          </a:p>
          <a:p>
            <a:pPr algn="just"/>
            <a:r>
              <a:rPr lang="ru-RU" sz="2400" dirty="0">
                <a:latin typeface="Bookman Old Style" panose="02050604050505020204" pitchFamily="18" charset="0"/>
              </a:rPr>
              <a:t>- </a:t>
            </a:r>
            <a:r>
              <a:rPr lang="ru-RU" sz="2400" dirty="0" err="1">
                <a:latin typeface="Bookman Old Style" panose="02050604050505020204" pitchFamily="18" charset="0"/>
              </a:rPr>
              <a:t>жариялылық</a:t>
            </a:r>
            <a:r>
              <a:rPr lang="ru-RU" sz="2400" dirty="0">
                <a:latin typeface="Bookman Old Style" panose="02050604050505020204" pitchFamily="18" charset="0"/>
              </a:rPr>
              <a:t>, </a:t>
            </a:r>
            <a:r>
              <a:rPr lang="ru-RU" sz="2400" dirty="0" err="1" smtClean="0">
                <a:latin typeface="Bookman Old Style" panose="02050604050505020204" pitchFamily="18" charset="0"/>
              </a:rPr>
              <a:t>яғни</a:t>
            </a:r>
            <a:r>
              <a:rPr lang="ru-RU" sz="2400" dirty="0" smtClean="0">
                <a:latin typeface="Bookman Old Style" panose="02050604050505020204" pitchFamily="18" charset="0"/>
              </a:rPr>
              <a:t> </a:t>
            </a:r>
            <a:r>
              <a:rPr lang="ru-RU" sz="2400" dirty="0" err="1">
                <a:latin typeface="Bookman Old Style" panose="02050604050505020204" pitchFamily="18" charset="0"/>
              </a:rPr>
              <a:t>белгілі</a:t>
            </a:r>
            <a:r>
              <a:rPr lang="ru-RU" sz="2400" dirty="0">
                <a:latin typeface="Bookman Old Style" panose="02050604050505020204" pitchFamily="18" charset="0"/>
              </a:rPr>
              <a:t> </a:t>
            </a:r>
            <a:r>
              <a:rPr lang="ru-RU" sz="2400" dirty="0" err="1">
                <a:latin typeface="Bookman Old Style" panose="02050604050505020204" pitchFamily="18" charset="0"/>
              </a:rPr>
              <a:t>бір</a:t>
            </a:r>
            <a:r>
              <a:rPr lang="ru-RU" sz="2400" dirty="0">
                <a:latin typeface="Bookman Old Style" panose="02050604050505020204" pitchFamily="18" charset="0"/>
              </a:rPr>
              <a:t> </a:t>
            </a:r>
            <a:r>
              <a:rPr lang="ru-RU" sz="2400" dirty="0" err="1">
                <a:latin typeface="Bookman Old Style" panose="02050604050505020204" pitchFamily="18" charset="0"/>
              </a:rPr>
              <a:t>тұлғаның</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учаскесіне</a:t>
            </a:r>
            <a:r>
              <a:rPr lang="ru-RU" sz="2400" dirty="0">
                <a:latin typeface="Bookman Old Style" panose="02050604050505020204" pitchFamily="18" charset="0"/>
              </a:rPr>
              <a:t> </a:t>
            </a:r>
            <a:r>
              <a:rPr lang="ru-RU" sz="2400" dirty="0" err="1">
                <a:latin typeface="Bookman Old Style" panose="02050604050505020204" pitchFamily="18" charset="0"/>
              </a:rPr>
              <a:t>құқығының</a:t>
            </a:r>
            <a:r>
              <a:rPr lang="ru-RU" sz="2400" dirty="0">
                <a:latin typeface="Bookman Old Style" panose="02050604050505020204" pitchFamily="18" charset="0"/>
              </a:rPr>
              <a:t> </a:t>
            </a:r>
            <a:r>
              <a:rPr lang="ru-RU" sz="2400" dirty="0" err="1">
                <a:latin typeface="Bookman Old Style" panose="02050604050505020204" pitchFamily="18" charset="0"/>
              </a:rPr>
              <a:t>болуы</a:t>
            </a:r>
            <a:r>
              <a:rPr lang="ru-RU" sz="2400" dirty="0">
                <a:latin typeface="Bookman Old Style" panose="02050604050505020204" pitchFamily="18" charset="0"/>
              </a:rPr>
              <a:t> </a:t>
            </a:r>
            <a:r>
              <a:rPr lang="ru-RU" sz="2400" dirty="0" err="1" smtClean="0">
                <a:latin typeface="Bookman Old Style" panose="02050604050505020204" pitchFamily="18" charset="0"/>
              </a:rPr>
              <a:t>көпшілікке</a:t>
            </a:r>
            <a:r>
              <a:rPr lang="ru-RU" sz="2400" dirty="0" smtClean="0">
                <a:latin typeface="Bookman Old Style" panose="02050604050505020204" pitchFamily="18" charset="0"/>
              </a:rPr>
              <a:t> </a:t>
            </a:r>
            <a:r>
              <a:rPr lang="ru-RU" sz="2400" dirty="0" err="1">
                <a:latin typeface="Bookman Old Style" panose="02050604050505020204" pitchFamily="18" charset="0"/>
              </a:rPr>
              <a:t>белгілі</a:t>
            </a:r>
            <a:r>
              <a:rPr lang="ru-RU" sz="2400" dirty="0">
                <a:latin typeface="Bookman Old Style" panose="02050604050505020204" pitchFamily="18" charset="0"/>
              </a:rPr>
              <a:t> </a:t>
            </a:r>
            <a:r>
              <a:rPr lang="ru-RU" sz="2400" dirty="0" err="1">
                <a:latin typeface="Bookman Old Style" panose="02050604050505020204" pitchFamily="18" charset="0"/>
              </a:rPr>
              <a:t>болса</a:t>
            </a:r>
            <a:r>
              <a:rPr lang="ru-RU" sz="2400" dirty="0">
                <a:latin typeface="Bookman Old Style" panose="02050604050505020204" pitchFamily="18" charset="0"/>
              </a:rPr>
              <a:t>;</a:t>
            </a:r>
          </a:p>
          <a:p>
            <a:pPr algn="just"/>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учаскесінің</a:t>
            </a:r>
            <a:r>
              <a:rPr lang="ru-RU" sz="2400" dirty="0">
                <a:latin typeface="Bookman Old Style" panose="02050604050505020204" pitchFamily="18" charset="0"/>
              </a:rPr>
              <a:t> </a:t>
            </a:r>
            <a:r>
              <a:rPr lang="ru-RU" sz="2400" dirty="0" err="1">
                <a:latin typeface="Bookman Old Style" panose="02050604050505020204" pitchFamily="18" charset="0"/>
              </a:rPr>
              <a:t>құқықтық</a:t>
            </a:r>
            <a:r>
              <a:rPr lang="ru-RU" sz="2400" dirty="0">
                <a:latin typeface="Bookman Old Style" panose="02050604050505020204" pitchFamily="18" charset="0"/>
              </a:rPr>
              <a:t> </a:t>
            </a:r>
            <a:r>
              <a:rPr lang="ru-RU" sz="2400" dirty="0" err="1">
                <a:latin typeface="Bookman Old Style" panose="02050604050505020204" pitchFamily="18" charset="0"/>
              </a:rPr>
              <a:t>режимін</a:t>
            </a:r>
            <a:r>
              <a:rPr lang="ru-RU" sz="2400" dirty="0">
                <a:latin typeface="Bookman Old Style" panose="02050604050505020204" pitchFamily="18" charset="0"/>
              </a:rPr>
              <a:t> </a:t>
            </a:r>
            <a:r>
              <a:rPr lang="ru-RU" sz="2400" dirty="0" err="1">
                <a:latin typeface="Bookman Old Style" panose="02050604050505020204" pitchFamily="18" charset="0"/>
              </a:rPr>
              <a:t>дараландыру</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нақтылау</a:t>
            </a:r>
            <a:r>
              <a:rPr lang="ru-RU" sz="2400" dirty="0">
                <a:latin typeface="Bookman Old Style" panose="02050604050505020204" pitchFamily="18" charset="0"/>
              </a:rPr>
              <a:t>;</a:t>
            </a:r>
          </a:p>
          <a:p>
            <a:pPr algn="just"/>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учаскелеріне</a:t>
            </a:r>
            <a:r>
              <a:rPr lang="ru-RU" sz="2400" dirty="0">
                <a:latin typeface="Bookman Old Style" panose="02050604050505020204" pitchFamily="18" charset="0"/>
              </a:rPr>
              <a:t> </a:t>
            </a:r>
            <a:r>
              <a:rPr lang="ru-RU" sz="2400" dirty="0" err="1">
                <a:latin typeface="Bookman Old Style" panose="02050604050505020204" pitchFamily="18" charset="0"/>
              </a:rPr>
              <a:t>құқықтарды</a:t>
            </a:r>
            <a:r>
              <a:rPr lang="ru-RU" sz="2400" dirty="0">
                <a:latin typeface="Bookman Old Style" panose="02050604050505020204" pitchFamily="18" charset="0"/>
              </a:rPr>
              <a:t> </a:t>
            </a:r>
            <a:r>
              <a:rPr lang="ru-RU" sz="2400" dirty="0" err="1">
                <a:latin typeface="Bookman Old Style" panose="02050604050505020204" pitchFamily="18" charset="0"/>
              </a:rPr>
              <a:t>мемлекеттік</a:t>
            </a:r>
            <a:r>
              <a:rPr lang="ru-RU" sz="2400" dirty="0">
                <a:latin typeface="Bookman Old Style" panose="02050604050505020204" pitchFamily="18" charset="0"/>
              </a:rPr>
              <a:t> </a:t>
            </a:r>
            <a:r>
              <a:rPr lang="ru-RU" sz="2400" dirty="0" err="1">
                <a:latin typeface="Bookman Old Style" panose="02050604050505020204" pitchFamily="18" charset="0"/>
              </a:rPr>
              <a:t>қорғауды</a:t>
            </a:r>
            <a:r>
              <a:rPr lang="ru-RU" sz="2400" dirty="0">
                <a:latin typeface="Bookman Old Style" panose="02050604050505020204" pitchFamily="18" charset="0"/>
              </a:rPr>
              <a:t> </a:t>
            </a:r>
            <a:r>
              <a:rPr lang="ru-RU" sz="2400" dirty="0" err="1">
                <a:latin typeface="Bookman Old Style" panose="02050604050505020204" pitchFamily="18" charset="0"/>
              </a:rPr>
              <a:t>қамтамасыз</a:t>
            </a:r>
            <a:r>
              <a:rPr lang="ru-RU" sz="2400" dirty="0">
                <a:latin typeface="Bookman Old Style" panose="02050604050505020204" pitchFamily="18" charset="0"/>
              </a:rPr>
              <a:t> </a:t>
            </a:r>
            <a:r>
              <a:rPr lang="ru-RU" sz="2400" dirty="0" err="1">
                <a:latin typeface="Bookman Old Style" panose="02050604050505020204" pitchFamily="18" charset="0"/>
              </a:rPr>
              <a:t>ету</a:t>
            </a:r>
            <a:r>
              <a:rPr lang="ru-RU" sz="2400" dirty="0">
                <a:latin typeface="Bookman Old Style" panose="02050604050505020204" pitchFamily="18" charset="0"/>
              </a:rPr>
              <a:t>;</a:t>
            </a:r>
          </a:p>
          <a:p>
            <a:pPr algn="just"/>
            <a:r>
              <a:rPr lang="ru-RU" sz="2400" dirty="0">
                <a:latin typeface="Bookman Old Style" panose="02050604050505020204" pitchFamily="18" charset="0"/>
              </a:rPr>
              <a:t>- </a:t>
            </a:r>
            <a:r>
              <a:rPr lang="ru-RU" sz="2400" dirty="0" err="1">
                <a:latin typeface="Bookman Old Style" panose="02050604050505020204" pitchFamily="18" charset="0"/>
              </a:rPr>
              <a:t>жылжымайтын</a:t>
            </a:r>
            <a:r>
              <a:rPr lang="ru-RU" sz="2400" dirty="0">
                <a:latin typeface="Bookman Old Style" panose="02050604050505020204" pitchFamily="18" charset="0"/>
              </a:rPr>
              <a:t> </a:t>
            </a:r>
            <a:r>
              <a:rPr lang="ru-RU" sz="2400" dirty="0" err="1">
                <a:latin typeface="Bookman Old Style" panose="02050604050505020204" pitchFamily="18" charset="0"/>
              </a:rPr>
              <a:t>мүлік</a:t>
            </a:r>
            <a:r>
              <a:rPr lang="ru-RU" sz="2400" dirty="0">
                <a:latin typeface="Bookman Old Style" panose="02050604050505020204" pitchFamily="18" charset="0"/>
              </a:rPr>
              <a:t> </a:t>
            </a:r>
            <a:r>
              <a:rPr lang="ru-RU" sz="2400" dirty="0" err="1">
                <a:latin typeface="Bookman Old Style" panose="02050604050505020204" pitchFamily="18" charset="0"/>
              </a:rPr>
              <a:t>нарығының</a:t>
            </a:r>
            <a:r>
              <a:rPr lang="ru-RU" sz="2400" dirty="0">
                <a:latin typeface="Bookman Old Style" panose="02050604050505020204" pitchFamily="18" charset="0"/>
              </a:rPr>
              <a:t> </a:t>
            </a:r>
            <a:r>
              <a:rPr lang="ru-RU" sz="2400" dirty="0" err="1">
                <a:latin typeface="Bookman Old Style" panose="02050604050505020204" pitchFamily="18" charset="0"/>
              </a:rPr>
              <a:t>тиімді</a:t>
            </a:r>
            <a:r>
              <a:rPr lang="ru-RU" sz="2400" dirty="0">
                <a:latin typeface="Bookman Old Style" panose="02050604050505020204" pitchFamily="18" charset="0"/>
              </a:rPr>
              <a:t> </a:t>
            </a:r>
            <a:r>
              <a:rPr lang="ru-RU" sz="2400" dirty="0" err="1">
                <a:latin typeface="Bookman Old Style" panose="02050604050505020204" pitchFamily="18" charset="0"/>
              </a:rPr>
              <a:t>дамуын</a:t>
            </a:r>
            <a:r>
              <a:rPr lang="ru-RU" sz="2400" dirty="0">
                <a:latin typeface="Bookman Old Style" panose="02050604050505020204" pitchFamily="18" charset="0"/>
              </a:rPr>
              <a:t> </a:t>
            </a:r>
            <a:r>
              <a:rPr lang="ru-RU" sz="2400" dirty="0" err="1">
                <a:latin typeface="Bookman Old Style" panose="02050604050505020204" pitchFamily="18" charset="0"/>
              </a:rPr>
              <a:t>қамтамасыз</a:t>
            </a:r>
            <a:r>
              <a:rPr lang="ru-RU" sz="2400" dirty="0">
                <a:latin typeface="Bookman Old Style" panose="02050604050505020204" pitchFamily="18" charset="0"/>
              </a:rPr>
              <a:t> </a:t>
            </a:r>
            <a:r>
              <a:rPr lang="ru-RU" sz="2400" dirty="0" err="1">
                <a:latin typeface="Bookman Old Style" panose="02050604050505020204" pitchFamily="18" charset="0"/>
              </a:rPr>
              <a:t>ету</a:t>
            </a:r>
            <a:r>
              <a:rPr lang="ru-RU" sz="2400" dirty="0">
                <a:latin typeface="Bookman Old Style" panose="02050604050505020204" pitchFamily="18" charset="0"/>
              </a:rPr>
              <a:t>. </a:t>
            </a:r>
            <a:endParaRPr lang="ru-RU" sz="2400" dirty="0">
              <a:latin typeface="Bookman Old Style" panose="02050604050505020204" pitchFamily="18" charset="0"/>
            </a:endParaRPr>
          </a:p>
        </p:txBody>
      </p:sp>
    </p:spTree>
    <p:extLst>
      <p:ext uri="{BB962C8B-B14F-4D97-AF65-F5344CB8AC3E}">
        <p14:creationId xmlns:p14="http://schemas.microsoft.com/office/powerpoint/2010/main" val="17110261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368446" y="1700808"/>
            <a:ext cx="6264696" cy="3046988"/>
          </a:xfrm>
          <a:prstGeom prst="rect">
            <a:avLst/>
          </a:prstGeom>
        </p:spPr>
        <p:txBody>
          <a:bodyPr wrap="square">
            <a:spAutoFit/>
          </a:bodyPr>
          <a:lstStyle/>
          <a:p>
            <a:pPr algn="just"/>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учаскелеріне</a:t>
            </a:r>
            <a:r>
              <a:rPr lang="ru-RU" sz="2400" dirty="0">
                <a:latin typeface="Bookman Old Style" panose="02050604050505020204" pitchFamily="18" charset="0"/>
              </a:rPr>
              <a:t> </a:t>
            </a:r>
            <a:r>
              <a:rPr lang="ru-RU" sz="2400" dirty="0" err="1">
                <a:latin typeface="Bookman Old Style" panose="02050604050505020204" pitchFamily="18" charset="0"/>
              </a:rPr>
              <a:t>құқықтарды</a:t>
            </a:r>
            <a:r>
              <a:rPr lang="ru-RU" sz="2400" dirty="0">
                <a:latin typeface="Bookman Old Style" panose="02050604050505020204" pitchFamily="18" charset="0"/>
              </a:rPr>
              <a:t> </a:t>
            </a:r>
            <a:r>
              <a:rPr lang="ru-RU" sz="2400" dirty="0" err="1">
                <a:latin typeface="Bookman Old Style" panose="02050604050505020204" pitchFamily="18" charset="0"/>
              </a:rPr>
              <a:t>мемлекеттік</a:t>
            </a:r>
            <a:r>
              <a:rPr lang="ru-RU" sz="2400" dirty="0">
                <a:latin typeface="Bookman Old Style" panose="02050604050505020204" pitchFamily="18" charset="0"/>
              </a:rPr>
              <a:t> </a:t>
            </a:r>
            <a:r>
              <a:rPr lang="ru-RU" sz="2400" dirty="0" err="1">
                <a:latin typeface="Bookman Old Style" panose="02050604050505020204" pitchFamily="18" charset="0"/>
              </a:rPr>
              <a:t>тіркеудің</a:t>
            </a:r>
            <a:r>
              <a:rPr lang="ru-RU" sz="2400" dirty="0">
                <a:latin typeface="Bookman Old Style" panose="02050604050505020204" pitchFamily="18" charset="0"/>
              </a:rPr>
              <a:t> </a:t>
            </a:r>
            <a:r>
              <a:rPr lang="ru-RU" sz="2400" dirty="0" err="1">
                <a:latin typeface="Bookman Old Style" panose="02050604050505020204" pitchFamily="18" charset="0"/>
              </a:rPr>
              <a:t>міндеттері</a:t>
            </a:r>
            <a:r>
              <a:rPr lang="ru-RU" sz="2400" dirty="0">
                <a:latin typeface="Bookman Old Style" panose="02050604050505020204" pitchFamily="18" charset="0"/>
              </a:rPr>
              <a:t>:</a:t>
            </a:r>
          </a:p>
          <a:p>
            <a:pPr algn="just"/>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учаскесіне</a:t>
            </a:r>
            <a:r>
              <a:rPr lang="ru-RU" sz="2400" dirty="0">
                <a:latin typeface="Bookman Old Style" panose="02050604050505020204" pitchFamily="18" charset="0"/>
              </a:rPr>
              <a:t> </a:t>
            </a:r>
            <a:r>
              <a:rPr lang="ru-RU" sz="2400" dirty="0" err="1">
                <a:latin typeface="Bookman Old Style" panose="02050604050505020204" pitchFamily="18" charset="0"/>
              </a:rPr>
              <a:t>құқықтардың</a:t>
            </a:r>
            <a:r>
              <a:rPr lang="ru-RU" sz="2400" dirty="0">
                <a:latin typeface="Bookman Old Style" panose="02050604050505020204" pitchFamily="18" charset="0"/>
              </a:rPr>
              <a:t> </a:t>
            </a:r>
            <a:r>
              <a:rPr lang="ru-RU" sz="2400" dirty="0" err="1">
                <a:latin typeface="Bookman Old Style" panose="02050604050505020204" pitchFamily="18" charset="0"/>
              </a:rPr>
              <a:t>туындауының</a:t>
            </a:r>
            <a:r>
              <a:rPr lang="ru-RU" sz="2400" dirty="0">
                <a:latin typeface="Bookman Old Style" panose="02050604050505020204" pitchFamily="18" charset="0"/>
              </a:rPr>
              <a:t>, </a:t>
            </a:r>
            <a:r>
              <a:rPr lang="ru-RU" sz="2400" dirty="0" err="1">
                <a:latin typeface="Bookman Old Style" panose="02050604050505020204" pitchFamily="18" charset="0"/>
              </a:rPr>
              <a:t>өзгеруінің</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тоқтатылуының</a:t>
            </a:r>
            <a:r>
              <a:rPr lang="ru-RU" sz="2400" dirty="0">
                <a:latin typeface="Bookman Old Style" panose="02050604050505020204" pitchFamily="18" charset="0"/>
              </a:rPr>
              <a:t> </a:t>
            </a:r>
            <a:r>
              <a:rPr lang="ru-RU" sz="2400" dirty="0" err="1">
                <a:latin typeface="Bookman Old Style" panose="02050604050505020204" pitchFamily="18" charset="0"/>
              </a:rPr>
              <a:t>негіздерін</a:t>
            </a:r>
            <a:r>
              <a:rPr lang="ru-RU" sz="2400" dirty="0">
                <a:latin typeface="Bookman Old Style" panose="02050604050505020204" pitchFamily="18" charset="0"/>
              </a:rPr>
              <a:t>, </a:t>
            </a:r>
            <a:r>
              <a:rPr lang="ru-RU" sz="2400" dirty="0" err="1">
                <a:latin typeface="Bookman Old Style" panose="02050604050505020204" pitchFamily="18" charset="0"/>
              </a:rPr>
              <a:t>шарттарын</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шектерін</a:t>
            </a:r>
            <a:r>
              <a:rPr lang="ru-RU" sz="2400" dirty="0">
                <a:latin typeface="Bookman Old Style" panose="02050604050505020204" pitchFamily="18" charset="0"/>
              </a:rPr>
              <a:t> </a:t>
            </a:r>
            <a:r>
              <a:rPr lang="ru-RU" sz="2400" dirty="0" err="1">
                <a:latin typeface="Bookman Old Style" panose="02050604050505020204" pitchFamily="18" charset="0"/>
              </a:rPr>
              <a:t>құжаттау</a:t>
            </a:r>
            <a:r>
              <a:rPr lang="ru-RU" sz="2400" dirty="0">
                <a:latin typeface="Bookman Old Style" panose="02050604050505020204" pitchFamily="18" charset="0"/>
              </a:rPr>
              <a:t>;</a:t>
            </a:r>
          </a:p>
          <a:p>
            <a:pPr algn="just"/>
            <a:r>
              <a:rPr lang="ru-RU" sz="2400" dirty="0">
                <a:latin typeface="Bookman Old Style" panose="02050604050505020204" pitchFamily="18" charset="0"/>
              </a:rPr>
              <a:t>- </a:t>
            </a:r>
            <a:r>
              <a:rPr lang="ru-RU" sz="2400" dirty="0" err="1">
                <a:latin typeface="Bookman Old Style" panose="02050604050505020204" pitchFamily="18" charset="0"/>
              </a:rPr>
              <a:t>жеке</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заңды</a:t>
            </a:r>
            <a:r>
              <a:rPr lang="ru-RU" sz="2400" dirty="0">
                <a:latin typeface="Bookman Old Style" panose="02050604050505020204" pitchFamily="18" charset="0"/>
              </a:rPr>
              <a:t> </a:t>
            </a:r>
            <a:r>
              <a:rPr lang="ru-RU" sz="2400" dirty="0" err="1">
                <a:latin typeface="Bookman Old Style" panose="02050604050505020204" pitchFamily="18" charset="0"/>
              </a:rPr>
              <a:t>тұлғалардың</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мемлекеттің</a:t>
            </a:r>
            <a:r>
              <a:rPr lang="ru-RU" sz="2400" dirty="0">
                <a:latin typeface="Bookman Old Style" panose="02050604050505020204" pitchFamily="18" charset="0"/>
              </a:rPr>
              <a:t> </a:t>
            </a:r>
            <a:r>
              <a:rPr lang="ru-RU" sz="2400" dirty="0" err="1">
                <a:latin typeface="Bookman Old Style" panose="02050604050505020204" pitchFamily="18" charset="0"/>
              </a:rPr>
              <a:t>жерге</a:t>
            </a:r>
            <a:r>
              <a:rPr lang="ru-RU" sz="2400" dirty="0">
                <a:latin typeface="Bookman Old Style" panose="02050604050505020204" pitchFamily="18" charset="0"/>
              </a:rPr>
              <a:t> </a:t>
            </a:r>
            <a:r>
              <a:rPr lang="ru-RU" sz="2400" dirty="0" err="1">
                <a:latin typeface="Bookman Old Style" panose="02050604050505020204" pitchFamily="18" charset="0"/>
              </a:rPr>
              <a:t>құқықтарын</a:t>
            </a:r>
            <a:r>
              <a:rPr lang="ru-RU" sz="2400" dirty="0">
                <a:latin typeface="Bookman Old Style" panose="02050604050505020204" pitchFamily="18" charset="0"/>
              </a:rPr>
              <a:t> </a:t>
            </a:r>
            <a:r>
              <a:rPr lang="ru-RU" sz="2400" dirty="0" err="1">
                <a:latin typeface="Bookman Old Style" panose="02050604050505020204" pitchFamily="18" charset="0"/>
              </a:rPr>
              <a:t>қорғау</a:t>
            </a:r>
            <a:r>
              <a:rPr lang="ru-RU" sz="2400" dirty="0">
                <a:latin typeface="Bookman Old Style" panose="02050604050505020204" pitchFamily="18" charset="0"/>
              </a:rPr>
              <a:t>.</a:t>
            </a:r>
          </a:p>
        </p:txBody>
      </p:sp>
    </p:spTree>
    <p:extLst>
      <p:ext uri="{BB962C8B-B14F-4D97-AF65-F5344CB8AC3E}">
        <p14:creationId xmlns:p14="http://schemas.microsoft.com/office/powerpoint/2010/main" val="8100830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96752"/>
            <a:ext cx="7920880" cy="4062651"/>
          </a:xfrm>
          <a:prstGeom prst="rect">
            <a:avLst/>
          </a:prstGeom>
        </p:spPr>
        <p:txBody>
          <a:bodyPr wrap="square">
            <a:spAutoFit/>
          </a:bodyPr>
          <a:lstStyle/>
          <a:p>
            <a:pPr algn="just"/>
            <a:r>
              <a:rPr lang="ru-RU" sz="2400" dirty="0" err="1" smtClean="0">
                <a:latin typeface="Bookman Old Style" panose="02050604050505020204" pitchFamily="18" charset="0"/>
              </a:rPr>
              <a:t>Жер</a:t>
            </a:r>
            <a:r>
              <a:rPr lang="ru-RU" sz="2400" dirty="0" smtClean="0">
                <a:latin typeface="Bookman Old Style" panose="02050604050505020204" pitchFamily="18" charset="0"/>
              </a:rPr>
              <a:t> </a:t>
            </a:r>
            <a:r>
              <a:rPr lang="ru-RU" sz="2400" dirty="0" err="1">
                <a:latin typeface="Bookman Old Style" panose="02050604050505020204" pitchFamily="18" charset="0"/>
              </a:rPr>
              <a:t>учаскелерін</a:t>
            </a:r>
            <a:r>
              <a:rPr lang="ru-RU" sz="2400" dirty="0">
                <a:latin typeface="Bookman Old Style" panose="02050604050505020204" pitchFamily="18" charset="0"/>
              </a:rPr>
              <a:t> </a:t>
            </a:r>
            <a:r>
              <a:rPr lang="kk-KZ" sz="2400" dirty="0">
                <a:latin typeface="Bookman Old Style" panose="02050604050505020204" pitchFamily="18" charset="0"/>
              </a:rPr>
              <a:t>тіркеу</a:t>
            </a:r>
            <a:r>
              <a:rPr lang="ru-RU" sz="2400" dirty="0">
                <a:latin typeface="Bookman Old Style" panose="02050604050505020204" pitchFamily="18" charset="0"/>
              </a:rPr>
              <a:t> </a:t>
            </a:r>
            <a:r>
              <a:rPr lang="ru-RU" sz="2400" dirty="0" err="1">
                <a:latin typeface="Bookman Old Style" panose="02050604050505020204" pitchFamily="18" charset="0"/>
              </a:rPr>
              <a:t>жерді</a:t>
            </a:r>
            <a:r>
              <a:rPr lang="ru-RU" sz="2400" dirty="0">
                <a:latin typeface="Bookman Old Style" panose="02050604050505020204" pitchFamily="18" charset="0"/>
              </a:rPr>
              <a:t> </a:t>
            </a:r>
            <a:r>
              <a:rPr lang="ru-RU" sz="2400" dirty="0" err="1">
                <a:latin typeface="Bookman Old Style" panose="02050604050505020204" pitchFamily="18" charset="0"/>
              </a:rPr>
              <a:t>есепке</a:t>
            </a:r>
            <a:r>
              <a:rPr lang="ru-RU" sz="2400" dirty="0">
                <a:latin typeface="Bookman Old Style" panose="02050604050505020204" pitchFamily="18" charset="0"/>
              </a:rPr>
              <a:t> </a:t>
            </a:r>
            <a:r>
              <a:rPr lang="ru-RU" sz="2400" dirty="0" err="1">
                <a:latin typeface="Bookman Old Style" panose="02050604050505020204" pitchFamily="18" charset="0"/>
              </a:rPr>
              <a:t>алумен</a:t>
            </a:r>
            <a:r>
              <a:rPr lang="ru-RU" sz="2400" dirty="0">
                <a:latin typeface="Bookman Old Style" panose="02050604050505020204" pitchFamily="18" charset="0"/>
              </a:rPr>
              <a:t> </a:t>
            </a:r>
            <a:r>
              <a:rPr lang="ru-RU" sz="2400" dirty="0" err="1">
                <a:latin typeface="Bookman Old Style" panose="02050604050505020204" pitchFamily="18" charset="0"/>
              </a:rPr>
              <a:t>бір</a:t>
            </a:r>
            <a:r>
              <a:rPr lang="ru-RU" sz="2400" dirty="0">
                <a:latin typeface="Bookman Old Style" panose="02050604050505020204" pitchFamily="18" charset="0"/>
              </a:rPr>
              <a:t> </a:t>
            </a:r>
            <a:r>
              <a:rPr lang="ru-RU" sz="2400" dirty="0" err="1">
                <a:latin typeface="Bookman Old Style" panose="02050604050505020204" pitchFamily="18" charset="0"/>
              </a:rPr>
              <a:t>мезгілде</a:t>
            </a:r>
            <a:r>
              <a:rPr lang="ru-RU" sz="2400" dirty="0">
                <a:latin typeface="Bookman Old Style" panose="02050604050505020204" pitchFamily="18" charset="0"/>
              </a:rPr>
              <a:t> </a:t>
            </a:r>
            <a:r>
              <a:rPr lang="ru-RU" sz="2400" dirty="0" err="1">
                <a:latin typeface="Bookman Old Style" panose="02050604050505020204" pitchFamily="18" charset="0"/>
              </a:rPr>
              <a:t>жүргізіледі</a:t>
            </a:r>
            <a:r>
              <a:rPr lang="ru-RU" sz="2400" dirty="0" smtClean="0">
                <a:latin typeface="Bookman Old Style" panose="02050604050505020204" pitchFamily="18" charset="0"/>
              </a:rPr>
              <a:t>.</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учаскелерiн</a:t>
            </a:r>
            <a:r>
              <a:rPr lang="ru-RU" sz="2400" dirty="0">
                <a:latin typeface="Bookman Old Style" panose="02050604050505020204" pitchFamily="18" charset="0"/>
              </a:rPr>
              <a:t> </a:t>
            </a:r>
            <a:r>
              <a:rPr lang="kk-KZ" sz="2400" dirty="0">
                <a:latin typeface="Bookman Old Style" panose="02050604050505020204" pitchFamily="18" charset="0"/>
              </a:rPr>
              <a:t>тіркеудің</a:t>
            </a:r>
            <a:r>
              <a:rPr lang="ru-RU" sz="2400" dirty="0">
                <a:latin typeface="Bookman Old Style" panose="02050604050505020204" pitchFamily="18" charset="0"/>
              </a:rPr>
              <a:t> </a:t>
            </a:r>
            <a:r>
              <a:rPr lang="ru-RU" sz="2400" dirty="0" err="1">
                <a:latin typeface="Bookman Old Style" panose="02050604050505020204" pitchFamily="18" charset="0"/>
              </a:rPr>
              <a:t>алдында</a:t>
            </a:r>
            <a:r>
              <a:rPr lang="ru-RU" sz="2400" dirty="0">
                <a:latin typeface="Bookman Old Style" panose="02050604050505020204" pitchFamily="18" charset="0"/>
              </a:rPr>
              <a:t> </a:t>
            </a:r>
            <a:r>
              <a:rPr lang="ru-RU" sz="2400" dirty="0" err="1">
                <a:latin typeface="Bookman Old Style" panose="02050604050505020204" pitchFamily="18" charset="0"/>
              </a:rPr>
              <a:t>заңды</a:t>
            </a:r>
            <a:r>
              <a:rPr lang="ru-RU" sz="2400" dirty="0">
                <a:latin typeface="Bookman Old Style" panose="02050604050505020204" pitchFamily="18" charset="0"/>
              </a:rPr>
              <a:t> </a:t>
            </a:r>
            <a:r>
              <a:rPr lang="kk-KZ" sz="2400" dirty="0">
                <a:latin typeface="Bookman Old Style" panose="02050604050505020204" pitchFamily="18" charset="0"/>
              </a:rPr>
              <a:t>рәсімдеу</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учаскелерiнiң</a:t>
            </a:r>
            <a:r>
              <a:rPr lang="ru-RU" sz="2400" dirty="0">
                <a:latin typeface="Bookman Old Style" panose="02050604050505020204" pitchFamily="18" charset="0"/>
              </a:rPr>
              <a:t> </a:t>
            </a:r>
            <a:r>
              <a:rPr lang="ru-RU" sz="2400" dirty="0" err="1">
                <a:latin typeface="Bookman Old Style" panose="02050604050505020204" pitchFamily="18" charset="0"/>
              </a:rPr>
              <a:t>белгiленген</a:t>
            </a:r>
            <a:r>
              <a:rPr lang="ru-RU" sz="2400" dirty="0">
                <a:latin typeface="Bookman Old Style" panose="02050604050505020204" pitchFamily="18" charset="0"/>
              </a:rPr>
              <a:t> </a:t>
            </a:r>
            <a:r>
              <a:rPr lang="ru-RU" sz="2400" dirty="0" err="1">
                <a:latin typeface="Bookman Old Style" panose="02050604050505020204" pitchFamily="18" charset="0"/>
              </a:rPr>
              <a:t>шекараларын</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бетiнде</a:t>
            </a:r>
            <a:r>
              <a:rPr lang="ru-RU" sz="2400" dirty="0">
                <a:latin typeface="Bookman Old Style" panose="02050604050505020204" pitchFamily="18" charset="0"/>
              </a:rPr>
              <a:t> </a:t>
            </a:r>
            <a:r>
              <a:rPr lang="ru-RU" sz="2400" dirty="0" err="1">
                <a:latin typeface="Bookman Old Style" panose="02050604050505020204" pitchFamily="18" charset="0"/>
              </a:rPr>
              <a:t>белгiлеу</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учаскелерiнiң</a:t>
            </a:r>
            <a:r>
              <a:rPr lang="ru-RU" sz="2400" dirty="0">
                <a:latin typeface="Bookman Old Style" panose="02050604050505020204" pitchFamily="18" charset="0"/>
              </a:rPr>
              <a:t> </a:t>
            </a:r>
            <a:r>
              <a:rPr lang="ru-RU" sz="2400" dirty="0" err="1">
                <a:latin typeface="Bookman Old Style" panose="02050604050505020204" pitchFamily="18" charset="0"/>
              </a:rPr>
              <a:t>аумақтарын</a:t>
            </a:r>
            <a:r>
              <a:rPr lang="ru-RU" sz="2400" dirty="0">
                <a:latin typeface="Bookman Old Style" panose="02050604050505020204" pitchFamily="18" charset="0"/>
              </a:rPr>
              <a:t> </a:t>
            </a:r>
            <a:r>
              <a:rPr lang="ru-RU" sz="2400" dirty="0" err="1">
                <a:latin typeface="Bookman Old Style" panose="02050604050505020204" pitchFamily="18" charset="0"/>
              </a:rPr>
              <a:t>анықтау</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тиiстi</a:t>
            </a:r>
            <a:r>
              <a:rPr lang="ru-RU" sz="2400" dirty="0">
                <a:latin typeface="Bookman Old Style" panose="02050604050505020204" pitchFamily="18" charset="0"/>
              </a:rPr>
              <a:t> </a:t>
            </a:r>
            <a:r>
              <a:rPr lang="ru-RU" sz="2400" dirty="0" err="1">
                <a:latin typeface="Bookman Old Style" panose="02050604050505020204" pitchFamily="18" charset="0"/>
              </a:rPr>
              <a:t>жоспарларды</a:t>
            </a:r>
            <a:r>
              <a:rPr lang="ru-RU" sz="2400" dirty="0">
                <a:latin typeface="Bookman Old Style" panose="02050604050505020204" pitchFamily="18" charset="0"/>
              </a:rPr>
              <a:t> </a:t>
            </a:r>
            <a:r>
              <a:rPr lang="ru-RU" sz="2400" dirty="0" err="1">
                <a:latin typeface="Bookman Old Style" panose="02050604050505020204" pitchFamily="18" charset="0"/>
              </a:rPr>
              <a:t>жасау</a:t>
            </a:r>
            <a:r>
              <a:rPr lang="ru-RU" sz="2400" dirty="0">
                <a:latin typeface="Bookman Old Style" panose="02050604050505020204" pitchFamily="18" charset="0"/>
              </a:rPr>
              <a:t> </a:t>
            </a:r>
            <a:r>
              <a:rPr lang="ru-RU" sz="2400" dirty="0" err="1">
                <a:latin typeface="Bookman Old Style" panose="02050604050505020204" pitchFamily="18" charset="0"/>
              </a:rPr>
              <a:t>жүргiзiледi</a:t>
            </a:r>
            <a:r>
              <a:rPr lang="ru-RU" sz="2400" dirty="0">
                <a:latin typeface="Bookman Old Style" panose="02050604050505020204" pitchFamily="18" charset="0"/>
              </a:rPr>
              <a:t>. </a:t>
            </a:r>
            <a:r>
              <a:rPr lang="ru-RU" sz="2400" dirty="0" err="1">
                <a:latin typeface="Bookman Old Style" panose="02050604050505020204" pitchFamily="18" charset="0"/>
              </a:rPr>
              <a:t>Бұл</a:t>
            </a:r>
            <a:r>
              <a:rPr lang="ru-RU" sz="2400" dirty="0">
                <a:latin typeface="Bookman Old Style" panose="02050604050505020204" pitchFamily="18" charset="0"/>
              </a:rPr>
              <a:t> </a:t>
            </a:r>
            <a:r>
              <a:rPr lang="ru-RU" sz="2400" dirty="0" err="1">
                <a:latin typeface="Bookman Old Style" panose="02050604050505020204" pitchFamily="18" charset="0"/>
              </a:rPr>
              <a:t>жұмыстар</a:t>
            </a:r>
            <a:r>
              <a:rPr lang="ru-RU" sz="2400" dirty="0">
                <a:latin typeface="Bookman Old Style" panose="02050604050505020204" pitchFamily="18" charset="0"/>
              </a:rPr>
              <a:t> </a:t>
            </a:r>
            <a:r>
              <a:rPr lang="ru-RU" sz="2400" dirty="0" err="1">
                <a:latin typeface="Bookman Old Style" panose="02050604050505020204" pitchFamily="18" charset="0"/>
              </a:rPr>
              <a:t>жерге</a:t>
            </a:r>
            <a:r>
              <a:rPr lang="ru-RU" sz="2400" dirty="0">
                <a:latin typeface="Bookman Old Style" panose="02050604050505020204" pitchFamily="18" charset="0"/>
              </a:rPr>
              <a:t> </a:t>
            </a:r>
            <a:r>
              <a:rPr lang="ru-RU" sz="2400" dirty="0" err="1">
                <a:latin typeface="Bookman Old Style" panose="02050604050505020204" pitchFamily="18" charset="0"/>
              </a:rPr>
              <a:t>орналастыру</a:t>
            </a:r>
            <a:r>
              <a:rPr lang="ru-RU" sz="2400" dirty="0">
                <a:latin typeface="Bookman Old Style" panose="02050604050505020204" pitchFamily="18" charset="0"/>
              </a:rPr>
              <a:t> (</a:t>
            </a:r>
            <a:r>
              <a:rPr lang="ru-RU" sz="2400" dirty="0" err="1">
                <a:latin typeface="Bookman Old Style" panose="02050604050505020204" pitchFamily="18" charset="0"/>
              </a:rPr>
              <a:t>шаруашылық</a:t>
            </a:r>
            <a:r>
              <a:rPr lang="ru-RU" sz="2400" dirty="0">
                <a:latin typeface="Bookman Old Style" panose="02050604050505020204" pitchFamily="18" charset="0"/>
              </a:rPr>
              <a:t> </a:t>
            </a:r>
            <a:r>
              <a:rPr lang="ru-RU" sz="2400" dirty="0" err="1">
                <a:latin typeface="Bookman Old Style" panose="02050604050505020204" pitchFamily="18" charset="0"/>
              </a:rPr>
              <a:t>аралық</a:t>
            </a:r>
            <a:r>
              <a:rPr lang="ru-RU" sz="2400" dirty="0">
                <a:latin typeface="Bookman Old Style" panose="02050604050505020204" pitchFamily="18" charset="0"/>
              </a:rPr>
              <a:t>) </a:t>
            </a:r>
            <a:r>
              <a:rPr lang="ru-RU" sz="2400" dirty="0" err="1">
                <a:latin typeface="Bookman Old Style" panose="02050604050505020204" pitchFamily="18" charset="0"/>
              </a:rPr>
              <a:t>тәртібімен</a:t>
            </a:r>
            <a:r>
              <a:rPr lang="ru-RU" sz="2400" dirty="0">
                <a:latin typeface="Bookman Old Style" panose="02050604050505020204" pitchFamily="18" charset="0"/>
              </a:rPr>
              <a:t> </a:t>
            </a:r>
            <a:r>
              <a:rPr lang="ru-RU" sz="2400" dirty="0" err="1">
                <a:latin typeface="Bookman Old Style" panose="02050604050505020204" pitchFamily="18" charset="0"/>
              </a:rPr>
              <a:t>жүргізіледі</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учаскелерін</a:t>
            </a:r>
            <a:r>
              <a:rPr lang="ru-RU" sz="2400" dirty="0">
                <a:latin typeface="Bookman Old Style" panose="02050604050505020204" pitchFamily="18" charset="0"/>
              </a:rPr>
              <a:t> </a:t>
            </a:r>
            <a:r>
              <a:rPr lang="kk-KZ" sz="2400" dirty="0">
                <a:latin typeface="Bookman Old Style" panose="02050604050505020204" pitchFamily="18" charset="0"/>
              </a:rPr>
              <a:t>тіркеу</a:t>
            </a:r>
            <a:r>
              <a:rPr lang="ru-RU" sz="2400" dirty="0">
                <a:latin typeface="Bookman Old Style" panose="02050604050505020204" pitchFamily="18" charset="0"/>
              </a:rPr>
              <a:t> </a:t>
            </a:r>
            <a:r>
              <a:rPr lang="ru-RU" sz="2400" dirty="0" err="1">
                <a:latin typeface="Bookman Old Style" panose="02050604050505020204" pitchFamily="18" charset="0"/>
              </a:rPr>
              <a:t>жерді</a:t>
            </a:r>
            <a:r>
              <a:rPr lang="ru-RU" sz="2400" dirty="0">
                <a:latin typeface="Bookman Old Style" panose="02050604050505020204" pitchFamily="18" charset="0"/>
              </a:rPr>
              <a:t> </a:t>
            </a:r>
            <a:r>
              <a:rPr lang="ru-RU" sz="2400" dirty="0" err="1">
                <a:latin typeface="Bookman Old Style" panose="02050604050505020204" pitchFamily="18" charset="0"/>
              </a:rPr>
              <a:t>есепке</a:t>
            </a:r>
            <a:r>
              <a:rPr lang="ru-RU" sz="2400" dirty="0">
                <a:latin typeface="Bookman Old Style" panose="02050604050505020204" pitchFamily="18" charset="0"/>
              </a:rPr>
              <a:t> </a:t>
            </a:r>
            <a:r>
              <a:rPr lang="ru-RU" sz="2400" dirty="0" err="1">
                <a:latin typeface="Bookman Old Style" panose="02050604050505020204" pitchFamily="18" charset="0"/>
              </a:rPr>
              <a:t>алумен</a:t>
            </a:r>
            <a:r>
              <a:rPr lang="ru-RU" sz="2400" dirty="0">
                <a:latin typeface="Bookman Old Style" panose="02050604050505020204" pitchFamily="18" charset="0"/>
              </a:rPr>
              <a:t> </a:t>
            </a:r>
            <a:r>
              <a:rPr lang="ru-RU" sz="2400" dirty="0" err="1">
                <a:latin typeface="Bookman Old Style" panose="02050604050505020204" pitchFamily="18" charset="0"/>
              </a:rPr>
              <a:t>бір</a:t>
            </a:r>
            <a:r>
              <a:rPr lang="ru-RU" sz="2400" dirty="0">
                <a:latin typeface="Bookman Old Style" panose="02050604050505020204" pitchFamily="18" charset="0"/>
              </a:rPr>
              <a:t> </a:t>
            </a:r>
            <a:r>
              <a:rPr lang="ru-RU" sz="2400" dirty="0" err="1">
                <a:latin typeface="Bookman Old Style" panose="02050604050505020204" pitchFamily="18" charset="0"/>
              </a:rPr>
              <a:t>мезгілде</a:t>
            </a:r>
            <a:r>
              <a:rPr lang="ru-RU" sz="2400" dirty="0">
                <a:latin typeface="Bookman Old Style" panose="02050604050505020204" pitchFamily="18" charset="0"/>
              </a:rPr>
              <a:t> </a:t>
            </a:r>
            <a:r>
              <a:rPr lang="ru-RU" sz="2400" dirty="0" err="1">
                <a:latin typeface="Bookman Old Style" panose="02050604050505020204" pitchFamily="18" charset="0"/>
              </a:rPr>
              <a:t>жүргізіледі</a:t>
            </a:r>
            <a:r>
              <a:rPr lang="ru-RU" sz="2400" dirty="0">
                <a:latin typeface="Bookman Old Style" panose="02050604050505020204" pitchFamily="18" charset="0"/>
              </a:rPr>
              <a:t>.</a:t>
            </a:r>
          </a:p>
          <a:p>
            <a:endParaRPr lang="ru-RU" dirty="0"/>
          </a:p>
        </p:txBody>
      </p:sp>
    </p:spTree>
    <p:extLst>
      <p:ext uri="{BB962C8B-B14F-4D97-AF65-F5344CB8AC3E}">
        <p14:creationId xmlns:p14="http://schemas.microsoft.com/office/powerpoint/2010/main" val="40380648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7544" y="692696"/>
            <a:ext cx="7704856" cy="5262979"/>
          </a:xfrm>
          <a:prstGeom prst="rect">
            <a:avLst/>
          </a:prstGeom>
        </p:spPr>
        <p:txBody>
          <a:bodyPr wrap="square">
            <a:spAutoFit/>
          </a:bodyPr>
          <a:lstStyle/>
          <a:p>
            <a:pPr algn="just"/>
            <a:r>
              <a:rPr lang="ru-RU" sz="2400" dirty="0" err="1">
                <a:latin typeface="Bookman Old Style" panose="02050604050505020204" pitchFamily="18" charset="0"/>
              </a:rPr>
              <a:t>Жерді</a:t>
            </a:r>
            <a:r>
              <a:rPr lang="ru-RU" sz="2400" dirty="0">
                <a:latin typeface="Bookman Old Style" panose="02050604050505020204" pitchFamily="18" charset="0"/>
              </a:rPr>
              <a:t> </a:t>
            </a:r>
            <a:r>
              <a:rPr lang="ru-RU" sz="2400" dirty="0" err="1">
                <a:latin typeface="Bookman Old Style" panose="02050604050505020204" pitchFamily="18" charset="0"/>
              </a:rPr>
              <a:t>пайдалануды</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жерге</a:t>
            </a:r>
            <a:r>
              <a:rPr lang="ru-RU" sz="2400" dirty="0">
                <a:latin typeface="Bookman Old Style" panose="02050604050505020204" pitchFamily="18" charset="0"/>
              </a:rPr>
              <a:t> </a:t>
            </a:r>
            <a:r>
              <a:rPr lang="ru-RU" sz="2400" dirty="0" err="1">
                <a:latin typeface="Bookman Old Style" panose="02050604050505020204" pitchFamily="18" charset="0"/>
              </a:rPr>
              <a:t>орналастыруды</a:t>
            </a:r>
            <a:r>
              <a:rPr lang="ru-RU" sz="2400" dirty="0">
                <a:latin typeface="Bookman Old Style" panose="02050604050505020204" pitchFamily="18" charset="0"/>
              </a:rPr>
              <a:t> </a:t>
            </a:r>
            <a:r>
              <a:rPr lang="ru-RU" sz="2400" dirty="0" err="1">
                <a:latin typeface="Bookman Old Style" panose="02050604050505020204" pitchFamily="18" charset="0"/>
              </a:rPr>
              <a:t>қорғауды</a:t>
            </a:r>
            <a:r>
              <a:rPr lang="ru-RU" sz="2400" dirty="0">
                <a:latin typeface="Bookman Old Style" panose="02050604050505020204" pitchFamily="18" charset="0"/>
              </a:rPr>
              <a:t> </a:t>
            </a:r>
            <a:r>
              <a:rPr lang="ru-RU" sz="2400" dirty="0" err="1">
                <a:latin typeface="Bookman Old Style" panose="02050604050505020204" pitchFamily="18" charset="0"/>
              </a:rPr>
              <a:t>жүзеге</a:t>
            </a:r>
            <a:r>
              <a:rPr lang="ru-RU" sz="2400" dirty="0">
                <a:latin typeface="Bookman Old Style" panose="02050604050505020204" pitchFamily="18" charset="0"/>
              </a:rPr>
              <a:t> </a:t>
            </a:r>
            <a:r>
              <a:rPr lang="ru-RU" sz="2400" dirty="0" err="1">
                <a:latin typeface="Bookman Old Style" panose="02050604050505020204" pitchFamily="18" charset="0"/>
              </a:rPr>
              <a:t>асыру</a:t>
            </a:r>
            <a:r>
              <a:rPr lang="ru-RU" sz="2400" dirty="0">
                <a:latin typeface="Bookman Old Style" panose="02050604050505020204" pitchFamily="18" charset="0"/>
              </a:rPr>
              <a:t> </a:t>
            </a:r>
            <a:r>
              <a:rPr lang="ru-RU" sz="2400" dirty="0" err="1">
                <a:latin typeface="Bookman Old Style" panose="02050604050505020204" pitchFamily="18" charset="0"/>
              </a:rPr>
              <a:t>үшін</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пайдаланушы</a:t>
            </a:r>
            <a:r>
              <a:rPr lang="ru-RU" sz="2400" dirty="0">
                <a:latin typeface="Bookman Old Style" panose="02050604050505020204" pitchFamily="18" charset="0"/>
              </a:rPr>
              <a:t> </a:t>
            </a:r>
            <a:r>
              <a:rPr lang="ru-RU" sz="2400" dirty="0" err="1">
                <a:latin typeface="Bookman Old Style" panose="02050604050505020204" pitchFamily="18" charset="0"/>
              </a:rPr>
              <a:t>немесе</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иесі</a:t>
            </a:r>
            <a:r>
              <a:rPr lang="ru-RU" sz="2400" dirty="0">
                <a:latin typeface="Bookman Old Style" panose="02050604050505020204" pitchFamily="18" charset="0"/>
              </a:rPr>
              <a:t> </a:t>
            </a:r>
            <a:r>
              <a:rPr lang="ru-RU" sz="2400" dirty="0" err="1">
                <a:latin typeface="Bookman Old Style" panose="02050604050505020204" pitchFamily="18" charset="0"/>
              </a:rPr>
              <a:t>кім</a:t>
            </a:r>
            <a:r>
              <a:rPr lang="ru-RU" sz="2400" dirty="0">
                <a:latin typeface="Bookman Old Style" panose="02050604050505020204" pitchFamily="18" charset="0"/>
              </a:rPr>
              <a:t> </a:t>
            </a:r>
            <a:r>
              <a:rPr lang="ru-RU" sz="2400" dirty="0" err="1">
                <a:latin typeface="Bookman Old Style" panose="02050604050505020204" pitchFamily="18" charset="0"/>
              </a:rPr>
              <a:t>болып</a:t>
            </a:r>
            <a:r>
              <a:rPr lang="ru-RU" sz="2400" dirty="0">
                <a:latin typeface="Bookman Old Style" panose="02050604050505020204" pitchFamily="18" charset="0"/>
              </a:rPr>
              <a:t> </a:t>
            </a:r>
            <a:r>
              <a:rPr lang="ru-RU" sz="2400" dirty="0" err="1">
                <a:latin typeface="Bookman Old Style" panose="02050604050505020204" pitchFamily="18" charset="0"/>
              </a:rPr>
              <a:t>табылатыны</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олардың</a:t>
            </a:r>
            <a:r>
              <a:rPr lang="ru-RU" sz="2400" dirty="0">
                <a:latin typeface="Bookman Old Style" panose="02050604050505020204" pitchFamily="18" charset="0"/>
              </a:rPr>
              <a:t> </a:t>
            </a:r>
            <a:r>
              <a:rPr lang="ru-RU" sz="2400" dirty="0" err="1">
                <a:latin typeface="Bookman Old Style" panose="02050604050505020204" pitchFamily="18" charset="0"/>
              </a:rPr>
              <a:t>пайдалану</a:t>
            </a:r>
            <a:r>
              <a:rPr lang="ru-RU" sz="2400" dirty="0">
                <a:latin typeface="Bookman Old Style" panose="02050604050505020204" pitchFamily="18" charset="0"/>
              </a:rPr>
              <a:t> мен </a:t>
            </a:r>
            <a:r>
              <a:rPr lang="ru-RU" sz="2400" dirty="0" err="1">
                <a:latin typeface="Bookman Old Style" panose="02050604050505020204" pitchFamily="18" charset="0"/>
              </a:rPr>
              <a:t>иелену</a:t>
            </a:r>
            <a:r>
              <a:rPr lang="ru-RU" sz="2400" dirty="0">
                <a:latin typeface="Bookman Old Style" panose="02050604050505020204" pitchFamily="18" charset="0"/>
              </a:rPr>
              <a:t> </a:t>
            </a:r>
            <a:r>
              <a:rPr lang="ru-RU" sz="2400" dirty="0" err="1">
                <a:latin typeface="Bookman Old Style" panose="02050604050505020204" pitchFamily="18" charset="0"/>
              </a:rPr>
              <a:t>құқығы</a:t>
            </a:r>
            <a:r>
              <a:rPr lang="ru-RU" sz="2400" dirty="0">
                <a:latin typeface="Bookman Old Style" panose="02050604050505020204" pitchFamily="18" charset="0"/>
              </a:rPr>
              <a:t> </a:t>
            </a:r>
            <a:r>
              <a:rPr lang="ru-RU" sz="2400" dirty="0" err="1">
                <a:latin typeface="Bookman Old Style" panose="02050604050505020204" pitchFamily="18" charset="0"/>
              </a:rPr>
              <a:t>қандай</a:t>
            </a:r>
            <a:r>
              <a:rPr lang="ru-RU" sz="2400" dirty="0">
                <a:latin typeface="Bookman Old Style" panose="02050604050505020204" pitchFamily="18" charset="0"/>
              </a:rPr>
              <a:t> </a:t>
            </a:r>
            <a:r>
              <a:rPr lang="ru-RU" sz="2400" dirty="0" err="1">
                <a:latin typeface="Bookman Old Style" panose="02050604050505020204" pitchFamily="18" charset="0"/>
              </a:rPr>
              <a:t>нақты</a:t>
            </a:r>
            <a:r>
              <a:rPr lang="ru-RU" sz="2400" dirty="0">
                <a:latin typeface="Bookman Old Style" panose="02050604050505020204" pitchFamily="18" charset="0"/>
              </a:rPr>
              <a:t> </a:t>
            </a:r>
            <a:r>
              <a:rPr lang="ru-RU" sz="2400" dirty="0" err="1">
                <a:latin typeface="Bookman Old Style" panose="02050604050505020204" pitchFamily="18" charset="0"/>
              </a:rPr>
              <a:t>аумаққа</a:t>
            </a:r>
            <a:r>
              <a:rPr lang="ru-RU" sz="2400" dirty="0">
                <a:latin typeface="Bookman Old Style" panose="02050604050505020204" pitchFamily="18" charset="0"/>
              </a:rPr>
              <a:t> </a:t>
            </a:r>
            <a:r>
              <a:rPr lang="ru-RU" sz="2400" dirty="0" err="1">
                <a:latin typeface="Bookman Old Style" panose="02050604050505020204" pitchFamily="18" charset="0"/>
              </a:rPr>
              <a:t>таралатыны</a:t>
            </a:r>
            <a:r>
              <a:rPr lang="ru-RU" sz="2400" dirty="0">
                <a:latin typeface="Bookman Old Style" panose="02050604050505020204" pitchFamily="18" charset="0"/>
              </a:rPr>
              <a:t> </a:t>
            </a:r>
            <a:r>
              <a:rPr lang="ru-RU" sz="2400" dirty="0" err="1">
                <a:latin typeface="Bookman Old Style" panose="02050604050505020204" pitchFamily="18" charset="0"/>
              </a:rPr>
              <a:t>туралы</a:t>
            </a:r>
            <a:r>
              <a:rPr lang="ru-RU" sz="2400" dirty="0">
                <a:latin typeface="Bookman Old Style" panose="02050604050505020204" pitchFamily="18" charset="0"/>
              </a:rPr>
              <a:t> </a:t>
            </a:r>
            <a:r>
              <a:rPr lang="ru-RU" sz="2400" dirty="0" err="1">
                <a:latin typeface="Bookman Old Style" panose="02050604050505020204" pitchFamily="18" charset="0"/>
              </a:rPr>
              <a:t>ақпарат</a:t>
            </a:r>
            <a:r>
              <a:rPr lang="ru-RU" sz="2400" dirty="0">
                <a:latin typeface="Bookman Old Style" panose="02050604050505020204" pitchFamily="18" charset="0"/>
              </a:rPr>
              <a:t> </a:t>
            </a:r>
            <a:r>
              <a:rPr lang="ru-RU" sz="2400" dirty="0" err="1">
                <a:latin typeface="Bookman Old Style" panose="02050604050505020204" pitchFamily="18" charset="0"/>
              </a:rPr>
              <a:t>болуы</a:t>
            </a:r>
            <a:r>
              <a:rPr lang="ru-RU" sz="2400" dirty="0">
                <a:latin typeface="Bookman Old Style" panose="02050604050505020204" pitchFamily="18" charset="0"/>
              </a:rPr>
              <a:t> </a:t>
            </a:r>
            <a:r>
              <a:rPr lang="ru-RU" sz="2400" dirty="0" err="1">
                <a:latin typeface="Bookman Old Style" panose="02050604050505020204" pitchFamily="18" charset="0"/>
              </a:rPr>
              <a:t>қажет</a:t>
            </a:r>
            <a:r>
              <a:rPr lang="ru-RU" sz="2400" dirty="0">
                <a:latin typeface="Bookman Old Style" panose="02050604050505020204" pitchFamily="18" charset="0"/>
              </a:rPr>
              <a:t>. </a:t>
            </a:r>
            <a:r>
              <a:rPr lang="ru-RU" sz="2400" dirty="0" err="1">
                <a:latin typeface="Bookman Old Style" panose="02050604050505020204" pitchFamily="18" charset="0"/>
              </a:rPr>
              <a:t>Жерді</a:t>
            </a:r>
            <a:r>
              <a:rPr lang="ru-RU" sz="2400" dirty="0">
                <a:latin typeface="Bookman Old Style" panose="02050604050505020204" pitchFamily="18" charset="0"/>
              </a:rPr>
              <a:t> </a:t>
            </a:r>
            <a:r>
              <a:rPr lang="ru-RU" sz="2400" dirty="0" err="1">
                <a:latin typeface="Bookman Old Style" panose="02050604050505020204" pitchFamily="18" charset="0"/>
              </a:rPr>
              <a:t>пайдалануды</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жерге</a:t>
            </a:r>
            <a:r>
              <a:rPr lang="ru-RU" sz="2400" dirty="0">
                <a:latin typeface="Bookman Old Style" panose="02050604050505020204" pitchFamily="18" charset="0"/>
              </a:rPr>
              <a:t> </a:t>
            </a:r>
            <a:r>
              <a:rPr lang="ru-RU" sz="2400" dirty="0" err="1">
                <a:latin typeface="Bookman Old Style" panose="02050604050505020204" pitchFamily="18" charset="0"/>
              </a:rPr>
              <a:t>меншік</a:t>
            </a:r>
            <a:r>
              <a:rPr lang="ru-RU" sz="2400" dirty="0">
                <a:latin typeface="Bookman Old Style" panose="02050604050505020204" pitchFamily="18" charset="0"/>
              </a:rPr>
              <a:t> </a:t>
            </a:r>
            <a:r>
              <a:rPr lang="ru-RU" sz="2400" dirty="0" err="1">
                <a:latin typeface="Bookman Old Style" panose="02050604050505020204" pitchFamily="18" charset="0"/>
              </a:rPr>
              <a:t>құқығын</a:t>
            </a:r>
            <a:r>
              <a:rPr lang="ru-RU" sz="2400" dirty="0">
                <a:latin typeface="Bookman Old Style" panose="02050604050505020204" pitchFamily="18" charset="0"/>
              </a:rPr>
              <a:t> </a:t>
            </a:r>
            <a:r>
              <a:rPr lang="ru-RU" sz="2400" dirty="0" err="1">
                <a:latin typeface="Bookman Old Style" panose="02050604050505020204" pitchFamily="18" charset="0"/>
              </a:rPr>
              <a:t>тіркеу</a:t>
            </a:r>
            <a:r>
              <a:rPr lang="ru-RU" sz="2400" dirty="0">
                <a:latin typeface="Bookman Old Style" panose="02050604050505020204" pitchFamily="18" charset="0"/>
              </a:rPr>
              <a:t> </a:t>
            </a:r>
            <a:r>
              <a:rPr lang="ru-RU" sz="2400" dirty="0" err="1">
                <a:latin typeface="Bookman Old Style" panose="02050604050505020204" pitchFamily="18" charset="0"/>
              </a:rPr>
              <a:t>нақты</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учаскелерін</a:t>
            </a:r>
            <a:r>
              <a:rPr lang="ru-RU" sz="2400" dirty="0">
                <a:latin typeface="Bookman Old Style" panose="02050604050505020204" pitchFamily="18" charset="0"/>
              </a:rPr>
              <a:t> </a:t>
            </a:r>
            <a:r>
              <a:rPr lang="ru-RU" sz="2400" dirty="0" err="1">
                <a:latin typeface="Bookman Old Style" panose="02050604050505020204" pitchFamily="18" charset="0"/>
              </a:rPr>
              <a:t>пайдалану</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меншік</a:t>
            </a:r>
            <a:r>
              <a:rPr lang="ru-RU" sz="2400" dirty="0">
                <a:latin typeface="Bookman Old Style" panose="02050604050505020204" pitchFamily="18" charset="0"/>
              </a:rPr>
              <a:t> </a:t>
            </a:r>
            <a:r>
              <a:rPr lang="ru-RU" sz="2400" dirty="0" err="1">
                <a:latin typeface="Bookman Old Style" panose="02050604050505020204" pitchFamily="18" charset="0"/>
              </a:rPr>
              <a:t>құқығын</a:t>
            </a:r>
            <a:r>
              <a:rPr lang="ru-RU" sz="2400" dirty="0">
                <a:latin typeface="Bookman Old Style" panose="02050604050505020204" pitchFamily="18" charset="0"/>
              </a:rPr>
              <a:t> </a:t>
            </a:r>
            <a:r>
              <a:rPr lang="ru-RU" sz="2400" dirty="0" err="1">
                <a:latin typeface="Bookman Old Style" panose="02050604050505020204" pitchFamily="18" charset="0"/>
              </a:rPr>
              <a:t>тіркеу</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олар</a:t>
            </a:r>
            <a:r>
              <a:rPr lang="ru-RU" sz="2400" dirty="0">
                <a:latin typeface="Bookman Old Style" panose="02050604050505020204" pitchFamily="18" charset="0"/>
              </a:rPr>
              <a:t> </a:t>
            </a:r>
            <a:r>
              <a:rPr lang="ru-RU" sz="2400" dirty="0" err="1">
                <a:latin typeface="Bookman Old Style" panose="02050604050505020204" pitchFamily="18" charset="0"/>
              </a:rPr>
              <a:t>туралы</a:t>
            </a:r>
            <a:r>
              <a:rPr lang="ru-RU" sz="2400" dirty="0">
                <a:latin typeface="Bookman Old Style" panose="02050604050505020204" pitchFamily="18" charset="0"/>
              </a:rPr>
              <a:t> </a:t>
            </a:r>
            <a:r>
              <a:rPr lang="ru-RU" sz="2400" dirty="0" err="1">
                <a:latin typeface="Bookman Old Style" panose="02050604050505020204" pitchFamily="18" charset="0"/>
              </a:rPr>
              <a:t>мәліметтерді</a:t>
            </a:r>
            <a:r>
              <a:rPr lang="ru-RU" sz="2400" dirty="0">
                <a:latin typeface="Bookman Old Style" panose="02050604050505020204" pitchFamily="18" charset="0"/>
              </a:rPr>
              <a:t> </a:t>
            </a:r>
            <a:r>
              <a:rPr lang="ru-RU" sz="2400" dirty="0" err="1">
                <a:latin typeface="Bookman Old Style" panose="02050604050505020204" pitchFamily="18" charset="0"/>
              </a:rPr>
              <a:t>тиісті</a:t>
            </a:r>
            <a:r>
              <a:rPr lang="ru-RU" sz="2400" dirty="0">
                <a:latin typeface="Bookman Old Style" panose="02050604050505020204" pitchFamily="18" charset="0"/>
              </a:rPr>
              <a:t> </a:t>
            </a:r>
            <a:r>
              <a:rPr lang="ru-RU" sz="2400" dirty="0" err="1">
                <a:latin typeface="Bookman Old Style" panose="02050604050505020204" pitchFamily="18" charset="0"/>
              </a:rPr>
              <a:t>құжаттарда</a:t>
            </a:r>
            <a:r>
              <a:rPr lang="ru-RU" sz="2400" dirty="0">
                <a:latin typeface="Bookman Old Style" panose="02050604050505020204" pitchFamily="18" charset="0"/>
              </a:rPr>
              <a:t> (</a:t>
            </a:r>
            <a:r>
              <a:rPr lang="ru-RU" sz="2400" dirty="0" err="1">
                <a:latin typeface="Bookman Old Style" panose="02050604050505020204" pitchFamily="18" charset="0"/>
              </a:rPr>
              <a:t>жер-кадастрлық</a:t>
            </a:r>
            <a:r>
              <a:rPr lang="ru-RU" sz="2400" dirty="0">
                <a:latin typeface="Bookman Old Style" panose="02050604050505020204" pitchFamily="18" charset="0"/>
              </a:rPr>
              <a:t> </a:t>
            </a:r>
            <a:r>
              <a:rPr lang="ru-RU" sz="2400" dirty="0" err="1">
                <a:latin typeface="Bookman Old Style" panose="02050604050505020204" pitchFamily="18" charset="0"/>
              </a:rPr>
              <a:t>кітаптар</a:t>
            </a:r>
            <a:r>
              <a:rPr lang="ru-RU" sz="2400" dirty="0">
                <a:latin typeface="Bookman Old Style" panose="02050604050505020204" pitchFamily="18" charset="0"/>
              </a:rPr>
              <a:t> мен </a:t>
            </a:r>
            <a:r>
              <a:rPr lang="kk-KZ" sz="2400" dirty="0">
                <a:latin typeface="Bookman Old Style" panose="02050604050505020204" pitchFamily="18" charset="0"/>
              </a:rPr>
              <a:t>МЖК</a:t>
            </a:r>
            <a:r>
              <a:rPr lang="ru-RU" sz="2400" dirty="0">
                <a:latin typeface="Bookman Old Style" panose="02050604050505020204" pitchFamily="18" charset="0"/>
              </a:rPr>
              <a:t> ААЖ </a:t>
            </a:r>
            <a:r>
              <a:rPr lang="ru-RU" sz="2400" dirty="0" err="1">
                <a:latin typeface="Bookman Old Style" panose="02050604050505020204" pitchFamily="18" charset="0"/>
              </a:rPr>
              <a:t>магниттік</a:t>
            </a:r>
            <a:r>
              <a:rPr lang="ru-RU" sz="2400" dirty="0">
                <a:latin typeface="Bookman Old Style" panose="02050604050505020204" pitchFamily="18" charset="0"/>
              </a:rPr>
              <a:t> </a:t>
            </a:r>
            <a:r>
              <a:rPr lang="ru-RU" sz="2400" dirty="0" err="1">
                <a:latin typeface="Bookman Old Style" panose="02050604050505020204" pitchFamily="18" charset="0"/>
              </a:rPr>
              <a:t>тасымалдағыштарында</a:t>
            </a:r>
            <a:r>
              <a:rPr lang="ru-RU" sz="2400" dirty="0">
                <a:latin typeface="Bookman Old Style" panose="02050604050505020204" pitchFamily="18" charset="0"/>
              </a:rPr>
              <a:t>) </a:t>
            </a:r>
            <a:r>
              <a:rPr lang="ru-RU" sz="2400" dirty="0" err="1">
                <a:latin typeface="Bookman Old Style" panose="02050604050505020204" pitchFamily="18" charset="0"/>
              </a:rPr>
              <a:t>тіркеуге</a:t>
            </a:r>
            <a:r>
              <a:rPr lang="ru-RU" sz="2400" dirty="0">
                <a:latin typeface="Bookman Old Style" panose="02050604050505020204" pitchFamily="18" charset="0"/>
              </a:rPr>
              <a:t> </a:t>
            </a:r>
            <a:r>
              <a:rPr lang="ru-RU" sz="2400" dirty="0" err="1">
                <a:latin typeface="Bookman Old Style" panose="02050604050505020204" pitchFamily="18" charset="0"/>
              </a:rPr>
              <a:t>байланысты</a:t>
            </a:r>
            <a:r>
              <a:rPr lang="ru-RU" sz="2400" dirty="0">
                <a:latin typeface="Bookman Old Style" panose="02050604050505020204" pitchFamily="18" charset="0"/>
              </a:rPr>
              <a:t> </a:t>
            </a:r>
            <a:r>
              <a:rPr lang="ru-RU" sz="2400" dirty="0" err="1">
                <a:latin typeface="Bookman Old Style" panose="02050604050505020204" pitchFamily="18" charset="0"/>
              </a:rPr>
              <a:t>мәселелер</a:t>
            </a:r>
            <a:r>
              <a:rPr lang="ru-RU" sz="2400" dirty="0">
                <a:latin typeface="Bookman Old Style" panose="02050604050505020204" pitchFamily="18" charset="0"/>
              </a:rPr>
              <a:t> </a:t>
            </a:r>
            <a:r>
              <a:rPr lang="ru-RU" sz="2400" dirty="0" err="1">
                <a:latin typeface="Bookman Old Style" panose="02050604050505020204" pitchFamily="18" charset="0"/>
              </a:rPr>
              <a:t>кешенін</a:t>
            </a:r>
            <a:r>
              <a:rPr lang="ru-RU" sz="2400" dirty="0">
                <a:latin typeface="Bookman Old Style" panose="02050604050505020204" pitchFamily="18" charset="0"/>
              </a:rPr>
              <a:t> </a:t>
            </a:r>
            <a:r>
              <a:rPr lang="ru-RU" sz="2400" dirty="0" err="1">
                <a:latin typeface="Bookman Old Style" panose="02050604050505020204" pitchFamily="18" charset="0"/>
              </a:rPr>
              <a:t>қамтиды</a:t>
            </a:r>
            <a:r>
              <a:rPr lang="ru-RU" sz="2400" dirty="0">
                <a:latin typeface="Bookman Old Style" panose="02050604050505020204" pitchFamily="18" charset="0"/>
              </a:rPr>
              <a:t>. </a:t>
            </a:r>
            <a:r>
              <a:rPr lang="ru-RU" sz="2400" dirty="0" err="1">
                <a:latin typeface="Bookman Old Style" panose="02050604050505020204" pitchFamily="18" charset="0"/>
              </a:rPr>
              <a:t>Онда</a:t>
            </a:r>
            <a:r>
              <a:rPr lang="ru-RU" sz="2400" dirty="0">
                <a:latin typeface="Bookman Old Style" panose="02050604050505020204" pitchFamily="18" charset="0"/>
              </a:rPr>
              <a:t> </a:t>
            </a:r>
            <a:r>
              <a:rPr lang="ru-RU" sz="2400" dirty="0" err="1">
                <a:latin typeface="Bookman Old Style" panose="02050604050505020204" pitchFamily="18" charset="0"/>
              </a:rPr>
              <a:t>жердің</a:t>
            </a:r>
            <a:r>
              <a:rPr lang="ru-RU" sz="2400" dirty="0">
                <a:latin typeface="Bookman Old Style" panose="02050604050505020204" pitchFamily="18" charset="0"/>
              </a:rPr>
              <a:t> </a:t>
            </a:r>
            <a:r>
              <a:rPr lang="ru-RU" sz="2400" dirty="0" err="1">
                <a:latin typeface="Bookman Old Style" panose="02050604050505020204" pitchFamily="18" charset="0"/>
              </a:rPr>
              <a:t>құқықтық</a:t>
            </a:r>
            <a:r>
              <a:rPr lang="ru-RU" sz="2400" dirty="0">
                <a:latin typeface="Bookman Old Style" panose="02050604050505020204" pitchFamily="18" charset="0"/>
              </a:rPr>
              <a:t> </a:t>
            </a:r>
            <a:r>
              <a:rPr lang="ru-RU" sz="2400" dirty="0" err="1">
                <a:latin typeface="Bookman Old Style" panose="02050604050505020204" pitchFamily="18" charset="0"/>
              </a:rPr>
              <a:t>жағдайы</a:t>
            </a:r>
            <a:r>
              <a:rPr lang="ru-RU" sz="2400" dirty="0">
                <a:latin typeface="Bookman Old Style" panose="02050604050505020204" pitchFamily="18" charset="0"/>
              </a:rPr>
              <a:t> </a:t>
            </a:r>
            <a:r>
              <a:rPr lang="ru-RU" sz="2400" dirty="0" err="1">
                <a:latin typeface="Bookman Old Style" panose="02050604050505020204" pitchFamily="18" charset="0"/>
              </a:rPr>
              <a:t>туралы</a:t>
            </a:r>
            <a:r>
              <a:rPr lang="ru-RU" sz="2400" dirty="0">
                <a:latin typeface="Bookman Old Style" panose="02050604050505020204" pitchFamily="18" charset="0"/>
              </a:rPr>
              <a:t> </a:t>
            </a:r>
            <a:r>
              <a:rPr lang="ru-RU" sz="2400" dirty="0" err="1">
                <a:latin typeface="Bookman Old Style" panose="02050604050505020204" pitchFamily="18" charset="0"/>
              </a:rPr>
              <a:t>мәліметтер</a:t>
            </a:r>
            <a:r>
              <a:rPr lang="ru-RU" sz="2400" dirty="0">
                <a:latin typeface="Bookman Old Style" panose="02050604050505020204" pitchFamily="18" charset="0"/>
              </a:rPr>
              <a:t> бар.</a:t>
            </a:r>
          </a:p>
        </p:txBody>
      </p:sp>
    </p:spTree>
    <p:extLst>
      <p:ext uri="{BB962C8B-B14F-4D97-AF65-F5344CB8AC3E}">
        <p14:creationId xmlns:p14="http://schemas.microsoft.com/office/powerpoint/2010/main" val="41497019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764704"/>
            <a:ext cx="7488832" cy="4832092"/>
          </a:xfrm>
          <a:prstGeom prst="rect">
            <a:avLst/>
          </a:prstGeom>
        </p:spPr>
        <p:txBody>
          <a:bodyPr wrap="square">
            <a:spAutoFit/>
          </a:bodyPr>
          <a:lstStyle/>
          <a:p>
            <a:pPr algn="just"/>
            <a:r>
              <a:rPr lang="ru-RU" sz="2200" dirty="0" err="1">
                <a:latin typeface="Bookman Old Style" panose="02050604050505020204" pitchFamily="18" charset="0"/>
              </a:rPr>
              <a:t>Заңда</a:t>
            </a:r>
            <a:r>
              <a:rPr lang="ru-RU" sz="2200" dirty="0">
                <a:latin typeface="Bookman Old Style" panose="02050604050505020204" pitchFamily="18" charset="0"/>
              </a:rPr>
              <a:t> </a:t>
            </a:r>
            <a:r>
              <a:rPr lang="ru-RU" sz="2200" dirty="0" err="1">
                <a:latin typeface="Bookman Old Style" panose="02050604050505020204" pitchFamily="18" charset="0"/>
              </a:rPr>
              <a:t>көзделген</a:t>
            </a:r>
            <a:r>
              <a:rPr lang="ru-RU" sz="2200" dirty="0">
                <a:latin typeface="Bookman Old Style" panose="02050604050505020204" pitchFamily="18" charset="0"/>
              </a:rPr>
              <a:t> </a:t>
            </a:r>
            <a:r>
              <a:rPr lang="ru-RU" sz="2200" dirty="0" err="1">
                <a:latin typeface="Bookman Old Style" panose="02050604050505020204" pitchFamily="18" charset="0"/>
              </a:rPr>
              <a:t>қажетті</a:t>
            </a:r>
            <a:r>
              <a:rPr lang="ru-RU" sz="2200" dirty="0">
                <a:latin typeface="Bookman Old Style" panose="02050604050505020204" pitchFamily="18" charset="0"/>
              </a:rPr>
              <a:t> </a:t>
            </a:r>
            <a:r>
              <a:rPr lang="ru-RU" sz="2200" dirty="0" err="1">
                <a:latin typeface="Bookman Old Style" panose="02050604050505020204" pitchFamily="18" charset="0"/>
              </a:rPr>
              <a:t>құжаттардың</a:t>
            </a:r>
            <a:r>
              <a:rPr lang="ru-RU" sz="2200" dirty="0">
                <a:latin typeface="Bookman Old Style" panose="02050604050505020204" pitchFamily="18" charset="0"/>
              </a:rPr>
              <a:t>, </a:t>
            </a:r>
            <a:r>
              <a:rPr lang="ru-RU" sz="2200" dirty="0" err="1">
                <a:latin typeface="Bookman Old Style" panose="02050604050505020204" pitchFamily="18" charset="0"/>
              </a:rPr>
              <a:t>сондай-ақ</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учаскесін</a:t>
            </a:r>
            <a:r>
              <a:rPr lang="ru-RU" sz="2200" dirty="0">
                <a:latin typeface="Bookman Old Style" panose="02050604050505020204" pitchFamily="18" charset="0"/>
              </a:rPr>
              <a:t> беру </a:t>
            </a:r>
            <a:r>
              <a:rPr lang="ru-RU" sz="2200" dirty="0" err="1">
                <a:latin typeface="Bookman Old Style" panose="02050604050505020204" pitchFamily="18" charset="0"/>
              </a:rPr>
              <a:t>туралы</a:t>
            </a:r>
            <a:r>
              <a:rPr lang="ru-RU" sz="2200" dirty="0">
                <a:latin typeface="Bookman Old Style" panose="02050604050505020204" pitchFamily="18" charset="0"/>
              </a:rPr>
              <a:t> </a:t>
            </a:r>
            <a:r>
              <a:rPr lang="ru-RU" sz="2200" dirty="0" err="1">
                <a:latin typeface="Bookman Old Style" panose="02050604050505020204" pitchFamily="18" charset="0"/>
              </a:rPr>
              <a:t>ұсынылған</a:t>
            </a:r>
            <a:r>
              <a:rPr lang="ru-RU" sz="2200" dirty="0">
                <a:latin typeface="Bookman Old Style" panose="02050604050505020204" pitchFamily="18" charset="0"/>
              </a:rPr>
              <a:t> </a:t>
            </a:r>
            <a:r>
              <a:rPr lang="ru-RU" sz="2200" dirty="0" err="1">
                <a:latin typeface="Bookman Old Style" panose="02050604050505020204" pitchFamily="18" charset="0"/>
              </a:rPr>
              <a:t>құжаттардың</a:t>
            </a:r>
            <a:r>
              <a:rPr lang="ru-RU" sz="2200" dirty="0">
                <a:latin typeface="Bookman Old Style" panose="02050604050505020204" pitchFamily="18" charset="0"/>
              </a:rPr>
              <a:t> </a:t>
            </a:r>
            <a:r>
              <a:rPr lang="ru-RU" sz="2200" dirty="0" err="1">
                <a:latin typeface="Bookman Old Style" panose="02050604050505020204" pitchFamily="18" charset="0"/>
              </a:rPr>
              <a:t>негізінде</a:t>
            </a:r>
            <a:r>
              <a:rPr lang="ru-RU" sz="2200" dirty="0">
                <a:latin typeface="Bookman Old Style" panose="02050604050505020204" pitchFamily="18" charset="0"/>
              </a:rPr>
              <a:t> </a:t>
            </a:r>
            <a:r>
              <a:rPr lang="ru-RU" sz="2200" dirty="0" err="1">
                <a:latin typeface="Bookman Old Style" panose="02050604050505020204" pitchFamily="18" charset="0"/>
              </a:rPr>
              <a:t>заңды</a:t>
            </a:r>
            <a:r>
              <a:rPr lang="ru-RU" sz="2200" dirty="0">
                <a:latin typeface="Bookman Old Style" panose="02050604050505020204" pitchFamily="18" charset="0"/>
              </a:rPr>
              <a:t> </a:t>
            </a:r>
            <a:r>
              <a:rPr lang="ru-RU" sz="2200" dirty="0" err="1">
                <a:latin typeface="Bookman Old Style" panose="02050604050505020204" pitchFamily="18" charset="0"/>
              </a:rPr>
              <a:t>немесе</a:t>
            </a:r>
            <a:r>
              <a:rPr lang="ru-RU" sz="2200" dirty="0">
                <a:latin typeface="Bookman Old Style" panose="02050604050505020204" pitchFamily="18" charset="0"/>
              </a:rPr>
              <a:t> </a:t>
            </a:r>
            <a:r>
              <a:rPr lang="ru-RU" sz="2200" dirty="0" err="1">
                <a:latin typeface="Bookman Old Style" panose="02050604050505020204" pitchFamily="18" charset="0"/>
              </a:rPr>
              <a:t>жеке</a:t>
            </a:r>
            <a:r>
              <a:rPr lang="ru-RU" sz="2200" dirty="0">
                <a:latin typeface="Bookman Old Style" panose="02050604050505020204" pitchFamily="18" charset="0"/>
              </a:rPr>
              <a:t> </a:t>
            </a:r>
            <a:r>
              <a:rPr lang="ru-RU" sz="2200" dirty="0" err="1">
                <a:latin typeface="Bookman Old Style" panose="02050604050505020204" pitchFamily="18" charset="0"/>
              </a:rPr>
              <a:t>тұлғаға</a:t>
            </a:r>
            <a:r>
              <a:rPr lang="ru-RU" sz="2200" dirty="0">
                <a:latin typeface="Bookman Old Style" panose="02050604050505020204" pitchFamily="18" charset="0"/>
              </a:rPr>
              <a:t> </a:t>
            </a:r>
            <a:r>
              <a:rPr lang="ru-RU" sz="2200" dirty="0" err="1">
                <a:latin typeface="Bookman Old Style" panose="02050604050505020204" pitchFamily="18" charset="0"/>
              </a:rPr>
              <a:t>тиісті</a:t>
            </a:r>
            <a:r>
              <a:rPr lang="ru-RU" sz="2200" dirty="0">
                <a:latin typeface="Bookman Old Style" panose="02050604050505020204" pitchFamily="18" charset="0"/>
              </a:rPr>
              <a:t> </a:t>
            </a:r>
            <a:r>
              <a:rPr lang="ru-RU" sz="2200" dirty="0" err="1">
                <a:latin typeface="Bookman Old Style" panose="02050604050505020204" pitchFamily="18" charset="0"/>
              </a:rPr>
              <a:t>мақсаттар</a:t>
            </a:r>
            <a:r>
              <a:rPr lang="ru-RU" sz="2200" dirty="0">
                <a:latin typeface="Bookman Old Style" panose="02050604050505020204" pitchFamily="18" charset="0"/>
              </a:rPr>
              <a:t> </a:t>
            </a:r>
            <a:r>
              <a:rPr lang="ru-RU" sz="2200" dirty="0" err="1">
                <a:latin typeface="Bookman Old Style" panose="02050604050505020204" pitchFamily="18" charset="0"/>
              </a:rPr>
              <a:t>үшін</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учаскесін</a:t>
            </a:r>
            <a:r>
              <a:rPr lang="ru-RU" sz="2200" dirty="0">
                <a:latin typeface="Bookman Old Style" panose="02050604050505020204" pitchFamily="18" charset="0"/>
              </a:rPr>
              <a:t> беру </a:t>
            </a:r>
            <a:r>
              <a:rPr lang="ru-RU" sz="2200" dirty="0" err="1">
                <a:latin typeface="Bookman Old Style" panose="02050604050505020204" pitchFamily="18" charset="0"/>
              </a:rPr>
              <a:t>туралы</a:t>
            </a:r>
            <a:r>
              <a:rPr lang="ru-RU" sz="2200" dirty="0">
                <a:latin typeface="Bookman Old Style" panose="02050604050505020204" pitchFamily="18" charset="0"/>
              </a:rPr>
              <a:t> </a:t>
            </a:r>
            <a:r>
              <a:rPr lang="ru-RU" sz="2200" dirty="0" err="1">
                <a:latin typeface="Bookman Old Style" panose="02050604050505020204" pitchFamily="18" charset="0"/>
              </a:rPr>
              <a:t>тиісті</a:t>
            </a:r>
            <a:r>
              <a:rPr lang="ru-RU" sz="2200" dirty="0">
                <a:latin typeface="Bookman Old Style" panose="02050604050505020204" pitchFamily="18" charset="0"/>
              </a:rPr>
              <a:t> </a:t>
            </a:r>
            <a:r>
              <a:rPr lang="ru-RU" sz="2200" dirty="0" err="1">
                <a:latin typeface="Bookman Old Style" panose="02050604050505020204" pitchFamily="18" charset="0"/>
              </a:rPr>
              <a:t>мемлекеттік</a:t>
            </a:r>
            <a:r>
              <a:rPr lang="ru-RU" sz="2200" dirty="0">
                <a:latin typeface="Bookman Old Style" panose="02050604050505020204" pitchFamily="18" charset="0"/>
              </a:rPr>
              <a:t> </a:t>
            </a:r>
            <a:r>
              <a:rPr lang="ru-RU" sz="2200" dirty="0" err="1">
                <a:latin typeface="Bookman Old Style" panose="02050604050505020204" pitchFamily="18" charset="0"/>
              </a:rPr>
              <a:t>органның</a:t>
            </a:r>
            <a:r>
              <a:rPr lang="ru-RU" sz="2200" dirty="0">
                <a:latin typeface="Bookman Old Style" panose="02050604050505020204" pitchFamily="18" charset="0"/>
              </a:rPr>
              <a:t> </a:t>
            </a:r>
            <a:r>
              <a:rPr lang="ru-RU" sz="2200" dirty="0" err="1">
                <a:latin typeface="Bookman Old Style" panose="02050604050505020204" pitchFamily="18" charset="0"/>
              </a:rPr>
              <a:t>шешімі</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пайдалануды</a:t>
            </a:r>
            <a:r>
              <a:rPr lang="ru-RU" sz="2200" dirty="0">
                <a:latin typeface="Bookman Old Style" panose="02050604050505020204" pitchFamily="18" charset="0"/>
              </a:rPr>
              <a:t> </a:t>
            </a:r>
            <a:r>
              <a:rPr lang="ru-RU" sz="2200" dirty="0" err="1">
                <a:latin typeface="Bookman Old Style" panose="02050604050505020204" pitchFamily="18" charset="0"/>
              </a:rPr>
              <a:t>тіркеуге</a:t>
            </a:r>
            <a:r>
              <a:rPr lang="ru-RU" sz="2200" dirty="0">
                <a:latin typeface="Bookman Old Style" panose="02050604050505020204" pitchFamily="18" charset="0"/>
              </a:rPr>
              <a:t> </a:t>
            </a:r>
            <a:r>
              <a:rPr lang="ru-RU" sz="2200" dirty="0" err="1">
                <a:latin typeface="Bookman Old Style" panose="02050604050505020204" pitchFamily="18" charset="0"/>
              </a:rPr>
              <a:t>негіз</a:t>
            </a:r>
            <a:r>
              <a:rPr lang="ru-RU" sz="2200" dirty="0">
                <a:latin typeface="Bookman Old Style" panose="02050604050505020204" pitchFamily="18" charset="0"/>
              </a:rPr>
              <a:t> </a:t>
            </a:r>
            <a:r>
              <a:rPr lang="ru-RU" sz="2200" dirty="0" err="1">
                <a:latin typeface="Bookman Old Style" panose="02050604050505020204" pitchFamily="18" charset="0"/>
              </a:rPr>
              <a:t>болып</a:t>
            </a:r>
            <a:r>
              <a:rPr lang="ru-RU" sz="2200" dirty="0">
                <a:latin typeface="Bookman Old Style" panose="02050604050505020204" pitchFamily="18" charset="0"/>
              </a:rPr>
              <a:t> </a:t>
            </a:r>
            <a:r>
              <a:rPr lang="ru-RU" sz="2200" dirty="0" err="1">
                <a:latin typeface="Bookman Old Style" panose="02050604050505020204" pitchFamily="18" charset="0"/>
              </a:rPr>
              <a:t>табылады</a:t>
            </a:r>
            <a:r>
              <a:rPr lang="ru-RU" sz="2200" dirty="0">
                <a:latin typeface="Bookman Old Style" panose="02050604050505020204" pitchFamily="18" charset="0"/>
              </a:rPr>
              <a:t>. </a:t>
            </a:r>
            <a:r>
              <a:rPr lang="ru-RU" sz="2200" dirty="0" err="1">
                <a:latin typeface="Bookman Old Style" panose="02050604050505020204" pitchFamily="18" charset="0"/>
              </a:rPr>
              <a:t>Мемлекеттік</a:t>
            </a:r>
            <a:r>
              <a:rPr lang="ru-RU" sz="2200" dirty="0">
                <a:latin typeface="Bookman Old Style" panose="02050604050505020204" pitchFamily="18" charset="0"/>
              </a:rPr>
              <a:t> </a:t>
            </a:r>
            <a:r>
              <a:rPr lang="ru-RU" sz="2200" dirty="0" err="1">
                <a:latin typeface="Bookman Old Style" panose="02050604050505020204" pitchFamily="18" charset="0"/>
              </a:rPr>
              <a:t>тіркеуден</a:t>
            </a:r>
            <a:r>
              <a:rPr lang="ru-RU" sz="2200" dirty="0">
                <a:latin typeface="Bookman Old Style" panose="02050604050505020204" pitchFamily="18" charset="0"/>
              </a:rPr>
              <a:t> </a:t>
            </a:r>
            <a:r>
              <a:rPr lang="ru-RU" sz="2200" dirty="0" err="1">
                <a:latin typeface="Bookman Old Style" panose="02050604050505020204" pitchFamily="18" charset="0"/>
              </a:rPr>
              <a:t>өткеннен</a:t>
            </a:r>
            <a:r>
              <a:rPr lang="ru-RU" sz="2200" dirty="0">
                <a:latin typeface="Bookman Old Style" panose="02050604050505020204" pitchFamily="18" charset="0"/>
              </a:rPr>
              <a:t> </a:t>
            </a:r>
            <a:r>
              <a:rPr lang="ru-RU" sz="2200" dirty="0" err="1">
                <a:latin typeface="Bookman Old Style" panose="02050604050505020204" pitchFamily="18" charset="0"/>
              </a:rPr>
              <a:t>кейін</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пайдаланушыға</a:t>
            </a:r>
            <a:r>
              <a:rPr lang="ru-RU" sz="2200" dirty="0">
                <a:latin typeface="Bookman Old Style" panose="02050604050505020204" pitchFamily="18" charset="0"/>
              </a:rPr>
              <a:t> </a:t>
            </a:r>
            <a:r>
              <a:rPr lang="ru-RU" sz="2200" dirty="0" err="1">
                <a:latin typeface="Bookman Old Style" panose="02050604050505020204" pitchFamily="18" charset="0"/>
              </a:rPr>
              <a:t>немесе</a:t>
            </a:r>
            <a:r>
              <a:rPr lang="ru-RU" sz="2200" dirty="0">
                <a:latin typeface="Bookman Old Style" panose="02050604050505020204" pitchFamily="18" charset="0"/>
              </a:rPr>
              <a:t> </a:t>
            </a:r>
            <a:r>
              <a:rPr lang="ru-RU" sz="2200" dirty="0" err="1">
                <a:latin typeface="Bookman Old Style" panose="02050604050505020204" pitchFamily="18" charset="0"/>
              </a:rPr>
              <a:t>меншік</a:t>
            </a:r>
            <a:r>
              <a:rPr lang="ru-RU" sz="2200" dirty="0">
                <a:latin typeface="Bookman Old Style" panose="02050604050505020204" pitchFamily="18" charset="0"/>
              </a:rPr>
              <a:t> </a:t>
            </a:r>
            <a:r>
              <a:rPr lang="ru-RU" sz="2200" dirty="0" err="1">
                <a:latin typeface="Bookman Old Style" panose="02050604050505020204" pitchFamily="18" charset="0"/>
              </a:rPr>
              <a:t>иесіне</a:t>
            </a:r>
            <a:r>
              <a:rPr lang="ru-RU" sz="2200" dirty="0">
                <a:latin typeface="Bookman Old Style" panose="02050604050505020204" pitchFamily="18" charset="0"/>
              </a:rPr>
              <a:t> осы </a:t>
            </a:r>
            <a:r>
              <a:rPr lang="ru-RU" sz="2200" dirty="0" err="1">
                <a:latin typeface="Bookman Old Style" panose="02050604050505020204" pitchFamily="18" charset="0"/>
              </a:rPr>
              <a:t>учаскенің</a:t>
            </a:r>
            <a:r>
              <a:rPr lang="ru-RU" sz="2200" dirty="0">
                <a:latin typeface="Bookman Old Style" panose="02050604050505020204" pitchFamily="18" charset="0"/>
              </a:rPr>
              <a:t> </a:t>
            </a:r>
            <a:r>
              <a:rPr lang="ru-RU" sz="2200" dirty="0" err="1">
                <a:latin typeface="Bookman Old Style" panose="02050604050505020204" pitchFamily="18" charset="0"/>
              </a:rPr>
              <a:t>жоспарымен</a:t>
            </a:r>
            <a:r>
              <a:rPr lang="ru-RU" sz="2200" dirty="0">
                <a:latin typeface="Bookman Old Style" panose="02050604050505020204" pitchFamily="18" charset="0"/>
              </a:rPr>
              <a:t> </a:t>
            </a:r>
            <a:r>
              <a:rPr lang="ru-RU" sz="2200" dirty="0" err="1">
                <a:latin typeface="Bookman Old Style" panose="02050604050505020204" pitchFamily="18" charset="0"/>
              </a:rPr>
              <a:t>бірге</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учаскесін</a:t>
            </a:r>
            <a:r>
              <a:rPr lang="ru-RU" sz="2200" dirty="0">
                <a:latin typeface="Bookman Old Style" panose="02050604050505020204" pitchFamily="18" charset="0"/>
              </a:rPr>
              <a:t> </a:t>
            </a:r>
            <a:r>
              <a:rPr lang="ru-RU" sz="2200" dirty="0" err="1">
                <a:latin typeface="Bookman Old Style" panose="02050604050505020204" pitchFamily="18" charset="0"/>
              </a:rPr>
              <a:t>пайдалану</a:t>
            </a:r>
            <a:r>
              <a:rPr lang="ru-RU" sz="2200" dirty="0">
                <a:latin typeface="Bookman Old Style" panose="02050604050505020204" pitchFamily="18" charset="0"/>
              </a:rPr>
              <a:t> </a:t>
            </a:r>
            <a:r>
              <a:rPr lang="ru-RU" sz="2200" dirty="0" err="1">
                <a:latin typeface="Bookman Old Style" panose="02050604050505020204" pitchFamily="18" charset="0"/>
              </a:rPr>
              <a:t>немесе</a:t>
            </a:r>
            <a:r>
              <a:rPr lang="ru-RU" sz="2200" dirty="0">
                <a:latin typeface="Bookman Old Style" panose="02050604050505020204" pitchFamily="18" charset="0"/>
              </a:rPr>
              <a:t> </a:t>
            </a:r>
            <a:r>
              <a:rPr lang="ru-RU" sz="2200" dirty="0" err="1">
                <a:latin typeface="Bookman Old Style" panose="02050604050505020204" pitchFamily="18" charset="0"/>
              </a:rPr>
              <a:t>меншік</a:t>
            </a:r>
            <a:r>
              <a:rPr lang="ru-RU" sz="2200" dirty="0">
                <a:latin typeface="Bookman Old Style" panose="02050604050505020204" pitchFamily="18" charset="0"/>
              </a:rPr>
              <a:t> </a:t>
            </a:r>
            <a:r>
              <a:rPr lang="ru-RU" sz="2200" dirty="0" err="1">
                <a:latin typeface="Bookman Old Style" panose="02050604050505020204" pitchFamily="18" charset="0"/>
              </a:rPr>
              <a:t>құқығына</a:t>
            </a:r>
            <a:r>
              <a:rPr lang="ru-RU" sz="2200" dirty="0">
                <a:latin typeface="Bookman Old Style" panose="02050604050505020204" pitchFamily="18" charset="0"/>
              </a:rPr>
              <a:t> </a:t>
            </a:r>
            <a:r>
              <a:rPr lang="ru-RU" sz="2200" dirty="0" err="1">
                <a:latin typeface="Bookman Old Style" panose="02050604050505020204" pitchFamily="18" charset="0"/>
              </a:rPr>
              <a:t>құжат</a:t>
            </a:r>
            <a:r>
              <a:rPr lang="ru-RU" sz="2200" dirty="0">
                <a:latin typeface="Bookman Old Style" panose="02050604050505020204" pitchFamily="18" charset="0"/>
              </a:rPr>
              <a:t> (</a:t>
            </a:r>
            <a:r>
              <a:rPr lang="ru-RU" sz="2200" dirty="0" err="1">
                <a:latin typeface="Bookman Old Style" panose="02050604050505020204" pitchFamily="18" charset="0"/>
              </a:rPr>
              <a:t>белгіленген</a:t>
            </a:r>
            <a:r>
              <a:rPr lang="ru-RU" sz="2200" dirty="0">
                <a:latin typeface="Bookman Old Style" panose="02050604050505020204" pitchFamily="18" charset="0"/>
              </a:rPr>
              <a:t> </a:t>
            </a:r>
            <a:r>
              <a:rPr lang="ru-RU" sz="2200" dirty="0" err="1">
                <a:latin typeface="Bookman Old Style" panose="02050604050505020204" pitchFamily="18" charset="0"/>
              </a:rPr>
              <a:t>нысандағы</a:t>
            </a:r>
            <a:r>
              <a:rPr lang="ru-RU" sz="2200" dirty="0">
                <a:latin typeface="Bookman Old Style" panose="02050604050505020204" pitchFamily="18" charset="0"/>
              </a:rPr>
              <a:t> </a:t>
            </a:r>
            <a:r>
              <a:rPr lang="ru-RU" sz="2200" dirty="0" err="1">
                <a:latin typeface="Bookman Old Style" panose="02050604050505020204" pitchFamily="18" charset="0"/>
              </a:rPr>
              <a:t>мемлекеттік</a:t>
            </a:r>
            <a:r>
              <a:rPr lang="ru-RU" sz="2200" dirty="0">
                <a:latin typeface="Bookman Old Style" panose="02050604050505020204" pitchFamily="18" charset="0"/>
              </a:rPr>
              <a:t> акт) </a:t>
            </a:r>
            <a:r>
              <a:rPr lang="ru-RU" sz="2200" dirty="0" err="1">
                <a:latin typeface="Bookman Old Style" panose="02050604050505020204" pitchFamily="18" charset="0"/>
              </a:rPr>
              <a:t>беріледі</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учаскелерін</a:t>
            </a:r>
            <a:r>
              <a:rPr lang="ru-RU" sz="2200" dirty="0">
                <a:latin typeface="Bookman Old Style" panose="02050604050505020204" pitchFamily="18" charset="0"/>
              </a:rPr>
              <a:t> беру </a:t>
            </a:r>
            <a:r>
              <a:rPr lang="ru-RU" sz="2200" dirty="0" err="1">
                <a:latin typeface="Bookman Old Style" panose="02050604050505020204" pitchFamily="18" charset="0"/>
              </a:rPr>
              <a:t>туралы</a:t>
            </a:r>
            <a:r>
              <a:rPr lang="ru-RU" sz="2200" dirty="0">
                <a:latin typeface="Bookman Old Style" panose="02050604050505020204" pitchFamily="18" charset="0"/>
              </a:rPr>
              <a:t> </a:t>
            </a:r>
            <a:r>
              <a:rPr lang="ru-RU" sz="2200" dirty="0" err="1">
                <a:latin typeface="Bookman Old Style" panose="02050604050505020204" pitchFamily="18" charset="0"/>
              </a:rPr>
              <a:t>шешімдерде</a:t>
            </a:r>
            <a:r>
              <a:rPr lang="ru-RU" sz="2200" dirty="0">
                <a:latin typeface="Bookman Old Style" panose="02050604050505020204" pitchFamily="18" charset="0"/>
              </a:rPr>
              <a:t> </a:t>
            </a:r>
            <a:r>
              <a:rPr lang="ru-RU" sz="2200" dirty="0" err="1">
                <a:latin typeface="Bookman Old Style" panose="02050604050505020204" pitchFamily="18" charset="0"/>
              </a:rPr>
              <a:t>олардың</a:t>
            </a:r>
            <a:r>
              <a:rPr lang="ru-RU" sz="2200" dirty="0">
                <a:latin typeface="Bookman Old Style" panose="02050604050505020204" pitchFamily="18" charset="0"/>
              </a:rPr>
              <a:t> </a:t>
            </a:r>
            <a:r>
              <a:rPr lang="ru-RU" sz="2200" dirty="0" err="1">
                <a:latin typeface="Bookman Old Style" panose="02050604050505020204" pitchFamily="18" charset="0"/>
              </a:rPr>
              <a:t>қандай</a:t>
            </a:r>
            <a:r>
              <a:rPr lang="ru-RU" sz="2200" dirty="0">
                <a:latin typeface="Bookman Old Style" panose="02050604050505020204" pitchFamily="18" charset="0"/>
              </a:rPr>
              <a:t> </a:t>
            </a:r>
            <a:r>
              <a:rPr lang="ru-RU" sz="2200" dirty="0" err="1">
                <a:latin typeface="Bookman Old Style" panose="02050604050505020204" pitchFamily="18" charset="0"/>
              </a:rPr>
              <a:t>мақсатқа</a:t>
            </a:r>
            <a:r>
              <a:rPr lang="ru-RU" sz="2200" dirty="0">
                <a:latin typeface="Bookman Old Style" panose="02050604050505020204" pitchFamily="18" charset="0"/>
              </a:rPr>
              <a:t> </a:t>
            </a:r>
            <a:r>
              <a:rPr lang="ru-RU" sz="2200" dirty="0" err="1">
                <a:latin typeface="Bookman Old Style" panose="02050604050505020204" pitchFamily="18" charset="0"/>
              </a:rPr>
              <a:t>бөлінгені</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жерді</a:t>
            </a:r>
            <a:r>
              <a:rPr lang="ru-RU" sz="2200" dirty="0">
                <a:latin typeface="Bookman Old Style" panose="02050604050505020204" pitchFamily="18" charset="0"/>
              </a:rPr>
              <a:t> </a:t>
            </a:r>
            <a:r>
              <a:rPr lang="ru-RU" sz="2200" dirty="0" err="1">
                <a:latin typeface="Bookman Old Style" panose="02050604050505020204" pitchFamily="18" charset="0"/>
              </a:rPr>
              <a:t>пайдаланудың</a:t>
            </a:r>
            <a:r>
              <a:rPr lang="ru-RU" sz="2200" dirty="0">
                <a:latin typeface="Bookman Old Style" panose="02050604050505020204" pitchFamily="18" charset="0"/>
              </a:rPr>
              <a:t> </a:t>
            </a:r>
            <a:r>
              <a:rPr lang="ru-RU" sz="2200" dirty="0" err="1">
                <a:latin typeface="Bookman Old Style" panose="02050604050505020204" pitchFamily="18" charset="0"/>
              </a:rPr>
              <a:t>негізгі</a:t>
            </a:r>
            <a:r>
              <a:rPr lang="ru-RU" sz="2200" dirty="0">
                <a:latin typeface="Bookman Old Style" panose="02050604050505020204" pitchFamily="18" charset="0"/>
              </a:rPr>
              <a:t> </a:t>
            </a:r>
            <a:r>
              <a:rPr lang="ru-RU" sz="2200" dirty="0" err="1">
                <a:latin typeface="Bookman Old Style" panose="02050604050505020204" pitchFamily="18" charset="0"/>
              </a:rPr>
              <a:t>шарттары</a:t>
            </a:r>
            <a:r>
              <a:rPr lang="ru-RU" sz="2200" dirty="0">
                <a:latin typeface="Bookman Old Style" panose="02050604050505020204" pitchFamily="18" charset="0"/>
              </a:rPr>
              <a:t> </a:t>
            </a:r>
            <a:r>
              <a:rPr lang="ru-RU" sz="2200" dirty="0" err="1">
                <a:latin typeface="Bookman Old Style" panose="02050604050505020204" pitchFamily="18" charset="0"/>
              </a:rPr>
              <a:t>көрсетіледі</a:t>
            </a:r>
            <a:r>
              <a:rPr lang="ru-RU" sz="2200" dirty="0">
                <a:latin typeface="Bookman Old Style" panose="02050604050505020204" pitchFamily="18" charset="0"/>
              </a:rPr>
              <a:t>.</a:t>
            </a:r>
          </a:p>
        </p:txBody>
      </p:sp>
    </p:spTree>
    <p:extLst>
      <p:ext uri="{BB962C8B-B14F-4D97-AF65-F5344CB8AC3E}">
        <p14:creationId xmlns:p14="http://schemas.microsoft.com/office/powerpoint/2010/main" val="388661627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TotalTime>
  <Words>1389</Words>
  <Application>Microsoft Office PowerPoint</Application>
  <PresentationFormat>Экран (4:3)</PresentationFormat>
  <Paragraphs>61</Paragraphs>
  <Slides>27</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Тема Office</vt:lpstr>
      <vt:lpstr>Жер кадастрының құрамдас бөліктері. Жылжымайтын мүлік объектісі ретінде жер учаскелерін тіркеу және жерді есепке алу туралы түсінік. </vt:lpstr>
      <vt:lpstr>Қазақстанда мемлекеттік жер кадастры келесі құрамдас бөліктерден тұрады - жер учаскелерін тіркеу, жерді және жерді пайдалануды есепке алу, жер учаскелерін бағалау және МЖК ААЖ. Кадастрдың осы құрамдас бөліктерінің арасында интегралдық жүйе ретінде белгілі бір байланыс пен жүзеге асырудың логикалық жүйелілігі бар. </vt:lpstr>
      <vt:lpstr> Қазақстан Республикасында жер қатынастарының дамуы нәтижесінде жер кадастры жүйесінің жұмыс істеу шарттары өзгерді: 1) әртүрлі меншік және жер пайдалану нысандарының болуы; 2) меншік иелері мен жер пайдаланушылар санының күрт өсуі; 3) есепке алу бірлігіне көшу – жер учаскесі; 4) жерді жылжымайтын мүлікке теңестіру; 5) жерге меншік және жер пайдалану (жалдау) құқығын нарықтық айналымға енгізу; 6) жерді пайдаланғаны үшін төлемді енгізу; 7) мемлекеттік және жеке меншік құқықтарын және жер пайдалану құқығын қорғау қажеттілігі. </vt:lpstr>
      <vt:lpstr> Бұл ерекшеліктер жер кадастрының жаңа жүйесін қалыптастыруды қажет етеді. Бұл ретте жер кадастрын орталықтандырылған мемлекеттік басқару қажеттілігін мойындау аса маңызды, яғни жер кадастрын жүргізу мемлекеттік органдардың қызметі болып табылады, бұл жұмысты мемлекет қаржыландыруы керек. Жерді есепке алу өзінің маңызды міндеттері мен негізгі әдістемелік тәсілдерін сақтай отырып, қазіргі уақытта ақпаратты жинаудың, талдаудың және сақтаудың автоматтандырылған әдістеріне көшіп, күрделене түсуде. </vt:lpstr>
      <vt:lpstr> Мемлекеттік органдарды жекелеген жер учаскелерінің құны, бағалау аймақтарына бөлу, жермен нарықтық мәмілелер туралы ақпаратты жинау, талдау және сақтау туралы шынайы ақпаратпен қамтамасыз ететін жер кадастрының фискалдық (салық) блогында үлкен өзгерістер орын алуда. Жаңадан қалыптасып келе жатқан жер кадастрында бір мезгілде жер ақпаратының бірыңғай банкі (ERBIZ) қызметін атқаратын автоматтандырылған жер-кадастр жүйесіне (МЖК ААЖ) үлкен орын берілген, кадастрдың бұл бөлігі республикада әртүрлі деңгейлерде бірте-бірте қалыптасуда. </vt:lpstr>
      <vt:lpstr> Жалпы республикада бұрын қалыптасқан кеңестік жер кадастры жүйесі мен жаңа функционалдық бөліктерді енгізу және кадастрлық жұмыстарды автоматтандыру негізінде мемлекеттік жер кадастрының заманауи көп функционалды автоматтандырылған жүйесі қалыптасуда. </vt:lpstr>
      <vt:lpstr> </vt:lpstr>
      <vt:lpstr> </vt:lpstr>
      <vt:lpstr> </vt:lpstr>
      <vt:lpstr> </vt:lpstr>
      <vt:lpstr> </vt:lpstr>
      <vt:lpstr> </vt:lpstr>
      <vt:lpstr> </vt:lpstr>
      <vt:lpstr>Презентация PowerPoint</vt:lpstr>
      <vt:lpstr> </vt:lpstr>
      <vt:lpstr> </vt:lpstr>
      <vt:lpstr> </vt:lpstr>
      <vt:lpstr> </vt:lpstr>
      <vt:lpstr>Презентация PowerPoint</vt:lpstr>
      <vt:lpstr>Презентация PowerPoint</vt:lpstr>
      <vt:lpstr>Презентация PowerPoint</vt:lpstr>
      <vt:lpstr>Презентация PowerPoint</vt:lpstr>
      <vt:lpstr> </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Жер кадастрының құрамдас бөліктері. Жылжымайтын мүлік объектісі ретінде жер учаскелерін тіркеу және жерді есепке алу туралы түсінік. </dc:title>
  <dc:creator>111</dc:creator>
  <cp:lastModifiedBy>RePack by Diakov</cp:lastModifiedBy>
  <cp:revision>34</cp:revision>
  <dcterms:created xsi:type="dcterms:W3CDTF">2021-11-17T03:48:21Z</dcterms:created>
  <dcterms:modified xsi:type="dcterms:W3CDTF">2021-11-19T09:53:17Z</dcterms:modified>
</cp:coreProperties>
</file>